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76324fdd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76324fdd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76324fdd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76324fdd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76324fdd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76324fdd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276324fdd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276324fdd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76324fdd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76324fdd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76324fdda_3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76324fdda_3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Southeast Valley Community Alliance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edicated to build resilience through, outreach concerning harmful substances and behaviors by empowering the community to make a positive measurable difference in their physical, emotional, and mental health for a brighter future.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Alexander Neville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14 years old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First born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974" y="477450"/>
            <a:ext cx="4682450" cy="41885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 background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Mom of two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Wife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Business manager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Yoga studio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Online yoga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800" y="1047750"/>
            <a:ext cx="4572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Subsequent Work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Southern California sheriffs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Drug Enforcement Administration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Reporters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Lawmakers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Presentations:</a:t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Students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Faculty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School districts: Capo, Riverside, San Bernardino, San Diego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Parents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Organizations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8825" y="816925"/>
            <a:ext cx="3091150" cy="231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52575" y="2571762"/>
            <a:ext cx="2499574" cy="187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Work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 Service Announcements</a:t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dead on arrival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OC Sheriff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Scouts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Snapchat</a:t>
            </a:r>
            <a:endParaRPr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Dialog with directors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NBC News and other outlets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Notorious Markets report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In-person </a:t>
            </a:r>
            <a:r>
              <a:rPr lang="en"/>
              <a:t>rallies</a:t>
            </a:r>
            <a:r>
              <a:rPr lang="en"/>
              <a:t> to call attention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1525" y="934924"/>
            <a:ext cx="4911677" cy="327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Southeast Valley Community Alliance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2495850" y="2756275"/>
            <a:ext cx="4152600" cy="18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Formed in January 2022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Approved funding in March 2022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Drug Take Back event in Queen Creek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High School presentations in FUSD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Community events in Queen Creek</a:t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0900" y="1085100"/>
            <a:ext cx="5742198" cy="160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01225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Amy Neville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401225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480-213-3705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amy@anfhelp.org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@anfhelp - FB, Insta, Twitter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ANFHelp.org</a:t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6566" y="1858476"/>
            <a:ext cx="2090851" cy="155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7105" y="3735525"/>
            <a:ext cx="1689774" cy="60892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 txBox="1"/>
          <p:nvPr>
            <p:ph type="title"/>
          </p:nvPr>
        </p:nvSpPr>
        <p:spPr>
          <a:xfrm>
            <a:off x="3168003" y="799038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Southeast Valley Community Alliance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