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7772400" cx="10058400"/>
  <p:notesSz cx="7010400" cy="9296400"/>
  <p:embeddedFontLst>
    <p:embeddedFont>
      <p:font typeface="Arial Narrow"/>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2D200454-40CA-4A62-9FC3-DE9A4176ACB9}">
      <p15:notesGuideLst>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3A89A11-7063-4930-B2A6-458909B3A412}">
  <a:tblStyle styleId="{D3A89A11-7063-4930-B2A6-458909B3A41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notesViewPr>
    <p:cSldViewPr snapToGrid="0">
      <p:cViewPr varScale="1">
        <p:scale>
          <a:sx n="100" d="100"/>
          <a:sy n="100" d="100"/>
        </p:scale>
        <p:origin x="0" y="0"/>
      </p:cViewPr>
      <p:guideLst>
        <p:guide pos="2928" orient="horz"/>
        <p:guide pos="2208"/>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ArialNarrow-regular.fntdata"/><Relationship Id="rId14" Type="http://schemas.openxmlformats.org/officeDocument/2006/relationships/slide" Target="slides/slide8.xml"/><Relationship Id="rId17" Type="http://schemas.openxmlformats.org/officeDocument/2006/relationships/font" Target="fonts/ArialNarrow-italic.fntdata"/><Relationship Id="rId16" Type="http://schemas.openxmlformats.org/officeDocument/2006/relationships/font" Target="fonts/ArialNarrow-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font" Target="fonts/ArialNarrow-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5138"/>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0338" y="0"/>
            <a:ext cx="3038475" cy="465138"/>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675" y="4416425"/>
            <a:ext cx="5607050" cy="4183063"/>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1pPr>
            <a:lvl2pPr indent="-228600" lvl="1" marL="9144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2pPr>
            <a:lvl3pPr indent="-228600" lvl="2" marL="13716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3pPr>
            <a:lvl4pPr indent="-228600" lvl="3" marL="18288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4pPr>
            <a:lvl5pPr indent="-228600" lvl="4" marL="22860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3038475" cy="465138"/>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0338"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6" name="Google Shape;86;p1:notes"/>
          <p:cNvSpPr txBox="1"/>
          <p:nvPr>
            <p:ph idx="1" type="body"/>
          </p:nvPr>
        </p:nvSpPr>
        <p:spPr>
          <a:xfrm>
            <a:off x="701675" y="4416425"/>
            <a:ext cx="5607050" cy="418306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970338"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88" name="Google Shape;88;p1:notes"/>
          <p:cNvSpPr txBox="1"/>
          <p:nvPr>
            <p:ph idx="11" type="ftr"/>
          </p:nvPr>
        </p:nvSpPr>
        <p:spPr>
          <a:xfrm>
            <a:off x="0"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Governor's Cabinet Meeting</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p:nvPr>
            <p:ph idx="2"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98" name="Google Shape;98;p2:notes"/>
          <p:cNvSpPr txBox="1"/>
          <p:nvPr>
            <p:ph idx="1" type="body"/>
          </p:nvPr>
        </p:nvSpPr>
        <p:spPr>
          <a:xfrm>
            <a:off x="701675" y="4416425"/>
            <a:ext cx="5607050" cy="418306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99" name="Google Shape;99;p2:notes"/>
          <p:cNvSpPr txBox="1"/>
          <p:nvPr>
            <p:ph idx="12" type="sldNum"/>
          </p:nvPr>
        </p:nvSpPr>
        <p:spPr>
          <a:xfrm>
            <a:off x="3970338"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00" name="Google Shape;100;p2:notes"/>
          <p:cNvSpPr txBox="1"/>
          <p:nvPr>
            <p:ph idx="11" type="ftr"/>
          </p:nvPr>
        </p:nvSpPr>
        <p:spPr>
          <a:xfrm>
            <a:off x="0"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l">
              <a:spcBef>
                <a:spcPts val="0"/>
              </a:spcBef>
              <a:spcAft>
                <a:spcPts val="0"/>
              </a:spcAft>
              <a:buNone/>
            </a:pPr>
            <a:r>
              <a:rPr lang="en-US" sz="1200">
                <a:solidFill>
                  <a:schemeClr val="dk1"/>
                </a:solidFill>
                <a:latin typeface="Arial"/>
                <a:ea typeface="Arial"/>
                <a:cs typeface="Arial"/>
                <a:sym typeface="Arial"/>
              </a:rPr>
              <a:t>Governor's Cabinet Meeting</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3:notes"/>
          <p:cNvSpPr txBox="1"/>
          <p:nvPr>
            <p:ph idx="1" type="body"/>
          </p:nvPr>
        </p:nvSpPr>
        <p:spPr>
          <a:xfrm>
            <a:off x="701675" y="4416425"/>
            <a:ext cx="5607050" cy="4183063"/>
          </a:xfrm>
          <a:prstGeom prst="rect">
            <a:avLst/>
          </a:prstGeom>
        </p:spPr>
        <p:txBody>
          <a:bodyPr anchorCtr="0" anchor="t" bIns="46575" lIns="93175" spcFirstLastPara="1" rIns="93175" wrap="square" tIns="46575">
            <a:noAutofit/>
          </a:bodyPr>
          <a:lstStyle/>
          <a:p>
            <a:pPr indent="0" lvl="0" marL="0" rtl="0" algn="l">
              <a:spcBef>
                <a:spcPts val="390"/>
              </a:spcBef>
              <a:spcAft>
                <a:spcPts val="0"/>
              </a:spcAft>
              <a:buNone/>
            </a:pPr>
            <a:r>
              <a:t/>
            </a:r>
            <a:endParaRPr/>
          </a:p>
        </p:txBody>
      </p:sp>
      <p:sp>
        <p:nvSpPr>
          <p:cNvPr id="112" name="Google Shape;112;p3:notes"/>
          <p:cNvSpPr/>
          <p:nvPr>
            <p:ph idx="2"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889f443da_2_0:notes"/>
          <p:cNvSpPr txBox="1"/>
          <p:nvPr>
            <p:ph idx="1" type="body"/>
          </p:nvPr>
        </p:nvSpPr>
        <p:spPr>
          <a:xfrm>
            <a:off x="701675" y="4416425"/>
            <a:ext cx="5607000" cy="4183200"/>
          </a:xfrm>
          <a:prstGeom prst="rect">
            <a:avLst/>
          </a:prstGeom>
        </p:spPr>
        <p:txBody>
          <a:bodyPr anchorCtr="0" anchor="t" bIns="46575" lIns="93175" spcFirstLastPara="1" rIns="93175" wrap="square" tIns="46575">
            <a:noAutofit/>
          </a:bodyPr>
          <a:lstStyle/>
          <a:p>
            <a:pPr indent="0" lvl="0" marL="0" rtl="0" algn="l">
              <a:spcBef>
                <a:spcPts val="390"/>
              </a:spcBef>
              <a:spcAft>
                <a:spcPts val="0"/>
              </a:spcAft>
              <a:buNone/>
            </a:pPr>
            <a:r>
              <a:t/>
            </a:r>
            <a:endParaRPr/>
          </a:p>
        </p:txBody>
      </p:sp>
      <p:sp>
        <p:nvSpPr>
          <p:cNvPr id="124" name="Google Shape;124;ge889f443da_2_0:notes"/>
          <p:cNvSpPr/>
          <p:nvPr>
            <p:ph idx="2" type="sldImg"/>
          </p:nvPr>
        </p:nvSpPr>
        <p:spPr>
          <a:xfrm>
            <a:off x="1250950" y="696913"/>
            <a:ext cx="45084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eb66147767_0_11:notes"/>
          <p:cNvSpPr txBox="1"/>
          <p:nvPr>
            <p:ph idx="1" type="body"/>
          </p:nvPr>
        </p:nvSpPr>
        <p:spPr>
          <a:xfrm>
            <a:off x="701675" y="4416425"/>
            <a:ext cx="5607000" cy="4183200"/>
          </a:xfrm>
          <a:prstGeom prst="rect">
            <a:avLst/>
          </a:prstGeom>
        </p:spPr>
        <p:txBody>
          <a:bodyPr anchorCtr="0" anchor="t" bIns="46575" lIns="93175" spcFirstLastPara="1" rIns="93175" wrap="square" tIns="46575">
            <a:noAutofit/>
          </a:bodyPr>
          <a:lstStyle/>
          <a:p>
            <a:pPr indent="0" lvl="0" marL="0" rtl="0" algn="l">
              <a:spcBef>
                <a:spcPts val="390"/>
              </a:spcBef>
              <a:spcAft>
                <a:spcPts val="0"/>
              </a:spcAft>
              <a:buNone/>
            </a:pPr>
            <a:r>
              <a:t/>
            </a:r>
            <a:endParaRPr/>
          </a:p>
        </p:txBody>
      </p:sp>
      <p:sp>
        <p:nvSpPr>
          <p:cNvPr id="137" name="Google Shape;137;geb66147767_0_11:notes"/>
          <p:cNvSpPr/>
          <p:nvPr>
            <p:ph idx="2" type="sldImg"/>
          </p:nvPr>
        </p:nvSpPr>
        <p:spPr>
          <a:xfrm>
            <a:off x="1250950" y="696913"/>
            <a:ext cx="45084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3eb569aaee_0_0:notes"/>
          <p:cNvSpPr txBox="1"/>
          <p:nvPr>
            <p:ph idx="1" type="body"/>
          </p:nvPr>
        </p:nvSpPr>
        <p:spPr>
          <a:xfrm>
            <a:off x="701675" y="4416425"/>
            <a:ext cx="5607000" cy="4183200"/>
          </a:xfrm>
          <a:prstGeom prst="rect">
            <a:avLst/>
          </a:prstGeom>
        </p:spPr>
        <p:txBody>
          <a:bodyPr anchorCtr="0" anchor="t" bIns="46575" lIns="93175" spcFirstLastPara="1" rIns="93175" wrap="square" tIns="46575">
            <a:noAutofit/>
          </a:bodyPr>
          <a:lstStyle/>
          <a:p>
            <a:pPr indent="0" lvl="0" marL="0" rtl="0" algn="l">
              <a:spcBef>
                <a:spcPts val="390"/>
              </a:spcBef>
              <a:spcAft>
                <a:spcPts val="0"/>
              </a:spcAft>
              <a:buNone/>
            </a:pPr>
            <a:r>
              <a:t/>
            </a:r>
            <a:endParaRPr/>
          </a:p>
        </p:txBody>
      </p:sp>
      <p:sp>
        <p:nvSpPr>
          <p:cNvPr id="149" name="Google Shape;149;g23eb569aaee_0_0:notes"/>
          <p:cNvSpPr/>
          <p:nvPr>
            <p:ph idx="2" type="sldImg"/>
          </p:nvPr>
        </p:nvSpPr>
        <p:spPr>
          <a:xfrm>
            <a:off x="1250950" y="696913"/>
            <a:ext cx="45084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4:notes"/>
          <p:cNvSpPr/>
          <p:nvPr>
            <p:ph idx="2"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1" name="Google Shape;161;p4:notes"/>
          <p:cNvSpPr txBox="1"/>
          <p:nvPr>
            <p:ph idx="1" type="body"/>
          </p:nvPr>
        </p:nvSpPr>
        <p:spPr>
          <a:xfrm>
            <a:off x="701675" y="4416425"/>
            <a:ext cx="5607050" cy="418306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2" name="Google Shape;162;p4:notes"/>
          <p:cNvSpPr txBox="1"/>
          <p:nvPr>
            <p:ph idx="12" type="sldNum"/>
          </p:nvPr>
        </p:nvSpPr>
        <p:spPr>
          <a:xfrm>
            <a:off x="3970338"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63" name="Google Shape;163;p4:notes"/>
          <p:cNvSpPr txBox="1"/>
          <p:nvPr>
            <p:ph idx="11" type="ftr"/>
          </p:nvPr>
        </p:nvSpPr>
        <p:spPr>
          <a:xfrm>
            <a:off x="0"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l">
              <a:spcBef>
                <a:spcPts val="0"/>
              </a:spcBef>
              <a:spcAft>
                <a:spcPts val="0"/>
              </a:spcAft>
              <a:buNone/>
            </a:pPr>
            <a:r>
              <a:rPr lang="en-US" sz="1200">
                <a:solidFill>
                  <a:schemeClr val="dk1"/>
                </a:solidFill>
                <a:latin typeface="Arial"/>
                <a:ea typeface="Arial"/>
                <a:cs typeface="Arial"/>
                <a:sym typeface="Arial"/>
              </a:rPr>
              <a:t>Governor's Cabinet Meeting</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5:notes"/>
          <p:cNvSpPr/>
          <p:nvPr>
            <p:ph idx="2" type="sldImg"/>
          </p:nvPr>
        </p:nvSpPr>
        <p:spPr>
          <a:xfrm>
            <a:off x="1250950" y="696913"/>
            <a:ext cx="450850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3" name="Google Shape;173;p5:notes"/>
          <p:cNvSpPr txBox="1"/>
          <p:nvPr>
            <p:ph idx="1" type="body"/>
          </p:nvPr>
        </p:nvSpPr>
        <p:spPr>
          <a:xfrm>
            <a:off x="701675" y="4416425"/>
            <a:ext cx="5607050" cy="4183063"/>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4" name="Google Shape;174;p5:notes"/>
          <p:cNvSpPr txBox="1"/>
          <p:nvPr>
            <p:ph idx="12" type="sldNum"/>
          </p:nvPr>
        </p:nvSpPr>
        <p:spPr>
          <a:xfrm>
            <a:off x="3970338"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lang="en-US"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
        <p:nvSpPr>
          <p:cNvPr id="175" name="Google Shape;175;p5:notes"/>
          <p:cNvSpPr txBox="1"/>
          <p:nvPr>
            <p:ph idx="11" type="ftr"/>
          </p:nvPr>
        </p:nvSpPr>
        <p:spPr>
          <a:xfrm>
            <a:off x="0" y="8829675"/>
            <a:ext cx="3038475" cy="465138"/>
          </a:xfrm>
          <a:prstGeom prst="rect">
            <a:avLst/>
          </a:prstGeom>
          <a:noFill/>
          <a:ln>
            <a:noFill/>
          </a:ln>
        </p:spPr>
        <p:txBody>
          <a:bodyPr anchorCtr="0" anchor="b" bIns="46575" lIns="93175" spcFirstLastPara="1" rIns="93175" wrap="square" tIns="46575">
            <a:noAutofit/>
          </a:bodyPr>
          <a:lstStyle/>
          <a:p>
            <a:pPr indent="0" lvl="0" marL="0" marR="0" rtl="0" algn="l">
              <a:spcBef>
                <a:spcPts val="0"/>
              </a:spcBef>
              <a:spcAft>
                <a:spcPts val="0"/>
              </a:spcAft>
              <a:buNone/>
            </a:pPr>
            <a:r>
              <a:rPr lang="en-US" sz="1200">
                <a:solidFill>
                  <a:schemeClr val="dk1"/>
                </a:solidFill>
                <a:latin typeface="Arial"/>
                <a:ea typeface="Arial"/>
                <a:cs typeface="Arial"/>
                <a:sym typeface="Arial"/>
              </a:rPr>
              <a:t>Governor's Cabinet Meeting</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754380" y="2414482"/>
            <a:ext cx="8549640" cy="166602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508760" y="4404360"/>
            <a:ext cx="7040880" cy="1986280"/>
          </a:xfrm>
          <a:prstGeom prst="rect">
            <a:avLst/>
          </a:prstGeom>
          <a:noFill/>
          <a:ln>
            <a:noFill/>
          </a:ln>
        </p:spPr>
        <p:txBody>
          <a:bodyPr anchorCtr="0" anchor="t" bIns="50925" lIns="101875" spcFirstLastPara="1" rIns="101875" wrap="square" tIns="50925">
            <a:noAutofit/>
          </a:bodyPr>
          <a:lstStyle>
            <a:lvl1pPr lvl="0" algn="ctr">
              <a:spcBef>
                <a:spcPts val="720"/>
              </a:spcBef>
              <a:spcAft>
                <a:spcPts val="0"/>
              </a:spcAft>
              <a:buClr>
                <a:srgbClr val="888888"/>
              </a:buClr>
              <a:buSzPts val="3600"/>
              <a:buNone/>
              <a:defRPr>
                <a:solidFill>
                  <a:srgbClr val="888888"/>
                </a:solidFill>
              </a:defRPr>
            </a:lvl1pPr>
            <a:lvl2pPr lvl="1" algn="ctr">
              <a:spcBef>
                <a:spcPts val="620"/>
              </a:spcBef>
              <a:spcAft>
                <a:spcPts val="0"/>
              </a:spcAft>
              <a:buClr>
                <a:srgbClr val="888888"/>
              </a:buClr>
              <a:buSzPts val="3100"/>
              <a:buNone/>
              <a:defRPr>
                <a:solidFill>
                  <a:srgbClr val="888888"/>
                </a:solidFill>
              </a:defRPr>
            </a:lvl2pPr>
            <a:lvl3pPr lvl="2" algn="ctr">
              <a:spcBef>
                <a:spcPts val="540"/>
              </a:spcBef>
              <a:spcAft>
                <a:spcPts val="0"/>
              </a:spcAft>
              <a:buClr>
                <a:srgbClr val="888888"/>
              </a:buClr>
              <a:buSzPts val="2700"/>
              <a:buNone/>
              <a:defRPr>
                <a:solidFill>
                  <a:srgbClr val="888888"/>
                </a:solidFill>
              </a:defRPr>
            </a:lvl3pPr>
            <a:lvl4pPr lvl="3" algn="ctr">
              <a:spcBef>
                <a:spcPts val="440"/>
              </a:spcBef>
              <a:spcAft>
                <a:spcPts val="0"/>
              </a:spcAft>
              <a:buClr>
                <a:srgbClr val="888888"/>
              </a:buClr>
              <a:buSzPts val="2200"/>
              <a:buNone/>
              <a:defRPr>
                <a:solidFill>
                  <a:srgbClr val="888888"/>
                </a:solidFill>
              </a:defRPr>
            </a:lvl4pPr>
            <a:lvl5pPr lvl="4" algn="ctr">
              <a:spcBef>
                <a:spcPts val="440"/>
              </a:spcBef>
              <a:spcAft>
                <a:spcPts val="0"/>
              </a:spcAft>
              <a:buClr>
                <a:srgbClr val="888888"/>
              </a:buClr>
              <a:buSzPts val="2200"/>
              <a:buNone/>
              <a:defRPr>
                <a:solidFill>
                  <a:srgbClr val="888888"/>
                </a:solidFill>
              </a:defRPr>
            </a:lvl5pPr>
            <a:lvl6pPr lvl="5" algn="ctr">
              <a:spcBef>
                <a:spcPts val="440"/>
              </a:spcBef>
              <a:spcAft>
                <a:spcPts val="0"/>
              </a:spcAft>
              <a:buClr>
                <a:srgbClr val="888888"/>
              </a:buClr>
              <a:buSzPts val="2200"/>
              <a:buNone/>
              <a:defRPr>
                <a:solidFill>
                  <a:srgbClr val="888888"/>
                </a:solidFill>
              </a:defRPr>
            </a:lvl6pPr>
            <a:lvl7pPr lvl="6" algn="ctr">
              <a:spcBef>
                <a:spcPts val="440"/>
              </a:spcBef>
              <a:spcAft>
                <a:spcPts val="0"/>
              </a:spcAft>
              <a:buClr>
                <a:srgbClr val="888888"/>
              </a:buClr>
              <a:buSzPts val="2200"/>
              <a:buNone/>
              <a:defRPr>
                <a:solidFill>
                  <a:srgbClr val="888888"/>
                </a:solidFill>
              </a:defRPr>
            </a:lvl7pPr>
            <a:lvl8pPr lvl="7" algn="ctr">
              <a:spcBef>
                <a:spcPts val="440"/>
              </a:spcBef>
              <a:spcAft>
                <a:spcPts val="0"/>
              </a:spcAft>
              <a:buClr>
                <a:srgbClr val="888888"/>
              </a:buClr>
              <a:buSzPts val="2200"/>
              <a:buNone/>
              <a:defRPr>
                <a:solidFill>
                  <a:srgbClr val="888888"/>
                </a:solidFill>
              </a:defRPr>
            </a:lvl8pPr>
            <a:lvl9pPr lvl="8" algn="ctr">
              <a:spcBef>
                <a:spcPts val="440"/>
              </a:spcBef>
              <a:spcAft>
                <a:spcPts val="0"/>
              </a:spcAft>
              <a:buClr>
                <a:srgbClr val="888888"/>
              </a:buClr>
              <a:buSzPts val="2200"/>
              <a:buNone/>
              <a:defRPr>
                <a:solidFill>
                  <a:srgbClr val="888888"/>
                </a:solidFill>
              </a:defRPr>
            </a:lvl9pPr>
          </a:lstStyle>
          <a:p/>
        </p:txBody>
      </p:sp>
      <p:sp>
        <p:nvSpPr>
          <p:cNvPr id="18" name="Google Shape;18;p2"/>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b="0" i="0" sz="13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3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3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3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3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3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3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3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3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1"/>
          <p:cNvSpPr txBox="1"/>
          <p:nvPr>
            <p:ph idx="1" type="body"/>
          </p:nvPr>
        </p:nvSpPr>
        <p:spPr>
          <a:xfrm rot="5400000">
            <a:off x="2463801" y="-147637"/>
            <a:ext cx="5130800" cy="9051925"/>
          </a:xfrm>
          <a:prstGeom prst="rect">
            <a:avLst/>
          </a:prstGeom>
          <a:noFill/>
          <a:ln>
            <a:noFill/>
          </a:ln>
        </p:spPr>
        <p:txBody>
          <a:bodyPr anchorCtr="0" anchor="t" bIns="50925" lIns="101875" spcFirstLastPara="1" rIns="101875" wrap="square" tIns="509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5108046" y="2495551"/>
            <a:ext cx="6631728" cy="226314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2"/>
          <p:cNvSpPr txBox="1"/>
          <p:nvPr>
            <p:ph idx="1" type="body"/>
          </p:nvPr>
        </p:nvSpPr>
        <p:spPr>
          <a:xfrm rot="5400000">
            <a:off x="497946" y="316231"/>
            <a:ext cx="6631728" cy="6621780"/>
          </a:xfrm>
          <a:prstGeom prst="rect">
            <a:avLst/>
          </a:prstGeom>
          <a:noFill/>
          <a:ln>
            <a:noFill/>
          </a:ln>
        </p:spPr>
        <p:txBody>
          <a:bodyPr anchorCtr="0" anchor="t" bIns="50925" lIns="101875" spcFirstLastPara="1" rIns="101875" wrap="square" tIns="509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
          <p:cNvSpPr txBox="1"/>
          <p:nvPr>
            <p:ph idx="1" type="body"/>
          </p:nvPr>
        </p:nvSpPr>
        <p:spPr>
          <a:xfrm>
            <a:off x="503238" y="1812925"/>
            <a:ext cx="9051925" cy="5130800"/>
          </a:xfrm>
          <a:prstGeom prst="rect">
            <a:avLst/>
          </a:prstGeom>
          <a:noFill/>
          <a:ln>
            <a:noFill/>
          </a:ln>
        </p:spPr>
        <p:txBody>
          <a:bodyPr anchorCtr="0" anchor="t" bIns="50925" lIns="101875" spcFirstLastPara="1" rIns="101875" wrap="square" tIns="50925">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4"/>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5"/>
          <p:cNvSpPr txBox="1"/>
          <p:nvPr>
            <p:ph type="title"/>
          </p:nvPr>
        </p:nvSpPr>
        <p:spPr>
          <a:xfrm>
            <a:off x="794544" y="4994487"/>
            <a:ext cx="8549640" cy="1543685"/>
          </a:xfrm>
          <a:prstGeom prst="rect">
            <a:avLst/>
          </a:prstGeom>
          <a:noFill/>
          <a:ln>
            <a:noFill/>
          </a:ln>
        </p:spPr>
        <p:txBody>
          <a:bodyPr anchorCtr="0" anchor="t" bIns="50925" lIns="101875" spcFirstLastPara="1" rIns="101875" wrap="square" tIns="50925">
            <a:noAutofit/>
          </a:bodyPr>
          <a:lstStyle>
            <a:lvl1pPr lvl="0" algn="l">
              <a:spcBef>
                <a:spcPts val="0"/>
              </a:spcBef>
              <a:spcAft>
                <a:spcPts val="0"/>
              </a:spcAft>
              <a:buSzPts val="1400"/>
              <a:buNone/>
              <a:defRPr b="1" sz="45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5"/>
          <p:cNvSpPr txBox="1"/>
          <p:nvPr>
            <p:ph idx="1" type="body"/>
          </p:nvPr>
        </p:nvSpPr>
        <p:spPr>
          <a:xfrm>
            <a:off x="794544" y="3294275"/>
            <a:ext cx="8549640" cy="1700212"/>
          </a:xfrm>
          <a:prstGeom prst="rect">
            <a:avLst/>
          </a:prstGeom>
          <a:noFill/>
          <a:ln>
            <a:noFill/>
          </a:ln>
        </p:spPr>
        <p:txBody>
          <a:bodyPr anchorCtr="0" anchor="b" bIns="50925" lIns="101875" spcFirstLastPara="1" rIns="101875" wrap="square" tIns="50925">
            <a:noAutofit/>
          </a:bodyPr>
          <a:lstStyle>
            <a:lvl1pPr indent="-228600" lvl="0" marL="457200" algn="l">
              <a:spcBef>
                <a:spcPts val="440"/>
              </a:spcBef>
              <a:spcAft>
                <a:spcPts val="0"/>
              </a:spcAft>
              <a:buClr>
                <a:srgbClr val="888888"/>
              </a:buClr>
              <a:buSzPts val="2200"/>
              <a:buNone/>
              <a:defRPr sz="2200">
                <a:solidFill>
                  <a:srgbClr val="888888"/>
                </a:solidFill>
              </a:defRPr>
            </a:lvl1pPr>
            <a:lvl2pPr indent="-228600" lvl="1" marL="914400" algn="l">
              <a:spcBef>
                <a:spcPts val="400"/>
              </a:spcBef>
              <a:spcAft>
                <a:spcPts val="0"/>
              </a:spcAft>
              <a:buClr>
                <a:srgbClr val="888888"/>
              </a:buClr>
              <a:buSzPts val="2000"/>
              <a:buNone/>
              <a:defRPr sz="2000">
                <a:solidFill>
                  <a:srgbClr val="888888"/>
                </a:solidFill>
              </a:defRPr>
            </a:lvl2pPr>
            <a:lvl3pPr indent="-228600" lvl="2" marL="1371600" algn="l">
              <a:spcBef>
                <a:spcPts val="360"/>
              </a:spcBef>
              <a:spcAft>
                <a:spcPts val="0"/>
              </a:spcAft>
              <a:buClr>
                <a:srgbClr val="888888"/>
              </a:buClr>
              <a:buSzPts val="1800"/>
              <a:buNone/>
              <a:defRPr sz="1800">
                <a:solidFill>
                  <a:srgbClr val="888888"/>
                </a:solidFill>
              </a:defRPr>
            </a:lvl3pPr>
            <a:lvl4pPr indent="-228600" lvl="3" marL="1828800" algn="l">
              <a:spcBef>
                <a:spcPts val="320"/>
              </a:spcBef>
              <a:spcAft>
                <a:spcPts val="0"/>
              </a:spcAft>
              <a:buClr>
                <a:srgbClr val="888888"/>
              </a:buClr>
              <a:buSzPts val="1600"/>
              <a:buNone/>
              <a:defRPr sz="1600">
                <a:solidFill>
                  <a:srgbClr val="888888"/>
                </a:solidFill>
              </a:defRPr>
            </a:lvl4pPr>
            <a:lvl5pPr indent="-228600" lvl="4" marL="2286000" algn="l">
              <a:spcBef>
                <a:spcPts val="320"/>
              </a:spcBef>
              <a:spcAft>
                <a:spcPts val="0"/>
              </a:spcAft>
              <a:buClr>
                <a:srgbClr val="888888"/>
              </a:buClr>
              <a:buSzPts val="1600"/>
              <a:buNone/>
              <a:defRPr sz="1600">
                <a:solidFill>
                  <a:srgbClr val="888888"/>
                </a:solidFill>
              </a:defRPr>
            </a:lvl5pPr>
            <a:lvl6pPr indent="-228600" lvl="5" marL="2743200" algn="l">
              <a:spcBef>
                <a:spcPts val="320"/>
              </a:spcBef>
              <a:spcAft>
                <a:spcPts val="0"/>
              </a:spcAft>
              <a:buClr>
                <a:srgbClr val="888888"/>
              </a:buClr>
              <a:buSzPts val="1600"/>
              <a:buNone/>
              <a:defRPr sz="1600">
                <a:solidFill>
                  <a:srgbClr val="888888"/>
                </a:solidFill>
              </a:defRPr>
            </a:lvl6pPr>
            <a:lvl7pPr indent="-228600" lvl="6" marL="3200400" algn="l">
              <a:spcBef>
                <a:spcPts val="320"/>
              </a:spcBef>
              <a:spcAft>
                <a:spcPts val="0"/>
              </a:spcAft>
              <a:buClr>
                <a:srgbClr val="888888"/>
              </a:buClr>
              <a:buSzPts val="1600"/>
              <a:buNone/>
              <a:defRPr sz="1600">
                <a:solidFill>
                  <a:srgbClr val="888888"/>
                </a:solidFill>
              </a:defRPr>
            </a:lvl7pPr>
            <a:lvl8pPr indent="-228600" lvl="7" marL="3657600" algn="l">
              <a:spcBef>
                <a:spcPts val="320"/>
              </a:spcBef>
              <a:spcAft>
                <a:spcPts val="0"/>
              </a:spcAft>
              <a:buClr>
                <a:srgbClr val="888888"/>
              </a:buClr>
              <a:buSzPts val="1600"/>
              <a:buNone/>
              <a:defRPr sz="1600">
                <a:solidFill>
                  <a:srgbClr val="888888"/>
                </a:solidFill>
              </a:defRPr>
            </a:lvl8pPr>
            <a:lvl9pPr indent="-228600" lvl="8" marL="4114800" algn="l">
              <a:spcBef>
                <a:spcPts val="320"/>
              </a:spcBef>
              <a:spcAft>
                <a:spcPts val="0"/>
              </a:spcAft>
              <a:buClr>
                <a:srgbClr val="888888"/>
              </a:buClr>
              <a:buSzPts val="1600"/>
              <a:buNone/>
              <a:defRPr sz="1600">
                <a:solidFill>
                  <a:srgbClr val="888888"/>
                </a:solidFill>
              </a:defRPr>
            </a:lvl9pPr>
          </a:lstStyle>
          <a:p/>
        </p:txBody>
      </p:sp>
      <p:sp>
        <p:nvSpPr>
          <p:cNvPr id="34" name="Google Shape;34;p5"/>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6"/>
          <p:cNvSpPr txBox="1"/>
          <p:nvPr>
            <p:ph idx="1" type="body"/>
          </p:nvPr>
        </p:nvSpPr>
        <p:spPr>
          <a:xfrm>
            <a:off x="502920" y="1813560"/>
            <a:ext cx="4442460" cy="5129425"/>
          </a:xfrm>
          <a:prstGeom prst="rect">
            <a:avLst/>
          </a:prstGeom>
          <a:noFill/>
          <a:ln>
            <a:noFill/>
          </a:ln>
        </p:spPr>
        <p:txBody>
          <a:bodyPr anchorCtr="0" anchor="t" bIns="50925" lIns="101875" spcFirstLastPara="1" rIns="101875" wrap="square" tIns="50925">
            <a:noAutofit/>
          </a:bodyPr>
          <a:lstStyle>
            <a:lvl1pPr indent="-425450" lvl="0" marL="457200" algn="l">
              <a:spcBef>
                <a:spcPts val="620"/>
              </a:spcBef>
              <a:spcAft>
                <a:spcPts val="0"/>
              </a:spcAft>
              <a:buClr>
                <a:schemeClr val="dk1"/>
              </a:buClr>
              <a:buSzPts val="3100"/>
              <a:buChar char="•"/>
              <a:defRPr sz="3100"/>
            </a:lvl1pPr>
            <a:lvl2pPr indent="-400050" lvl="1" marL="914400" algn="l">
              <a:spcBef>
                <a:spcPts val="540"/>
              </a:spcBef>
              <a:spcAft>
                <a:spcPts val="0"/>
              </a:spcAft>
              <a:buClr>
                <a:schemeClr val="dk1"/>
              </a:buClr>
              <a:buSzPts val="2700"/>
              <a:buChar char="–"/>
              <a:defRPr sz="2700"/>
            </a:lvl2pPr>
            <a:lvl3pPr indent="-368300" lvl="2" marL="1371600" algn="l">
              <a:spcBef>
                <a:spcPts val="440"/>
              </a:spcBef>
              <a:spcAft>
                <a:spcPts val="0"/>
              </a:spcAft>
              <a:buClr>
                <a:schemeClr val="dk1"/>
              </a:buClr>
              <a:buSzPts val="2200"/>
              <a:buChar char="•"/>
              <a:defRPr sz="22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0" name="Google Shape;40;p6"/>
          <p:cNvSpPr txBox="1"/>
          <p:nvPr>
            <p:ph idx="2" type="body"/>
          </p:nvPr>
        </p:nvSpPr>
        <p:spPr>
          <a:xfrm>
            <a:off x="5113020" y="1813560"/>
            <a:ext cx="4442460" cy="5129425"/>
          </a:xfrm>
          <a:prstGeom prst="rect">
            <a:avLst/>
          </a:prstGeom>
          <a:noFill/>
          <a:ln>
            <a:noFill/>
          </a:ln>
        </p:spPr>
        <p:txBody>
          <a:bodyPr anchorCtr="0" anchor="t" bIns="50925" lIns="101875" spcFirstLastPara="1" rIns="101875" wrap="square" tIns="50925">
            <a:noAutofit/>
          </a:bodyPr>
          <a:lstStyle>
            <a:lvl1pPr indent="-425450" lvl="0" marL="457200" algn="l">
              <a:spcBef>
                <a:spcPts val="620"/>
              </a:spcBef>
              <a:spcAft>
                <a:spcPts val="0"/>
              </a:spcAft>
              <a:buClr>
                <a:schemeClr val="dk1"/>
              </a:buClr>
              <a:buSzPts val="3100"/>
              <a:buChar char="•"/>
              <a:defRPr sz="3100"/>
            </a:lvl1pPr>
            <a:lvl2pPr indent="-400050" lvl="1" marL="914400" algn="l">
              <a:spcBef>
                <a:spcPts val="540"/>
              </a:spcBef>
              <a:spcAft>
                <a:spcPts val="0"/>
              </a:spcAft>
              <a:buClr>
                <a:schemeClr val="dk1"/>
              </a:buClr>
              <a:buSzPts val="2700"/>
              <a:buChar char="–"/>
              <a:defRPr sz="2700"/>
            </a:lvl2pPr>
            <a:lvl3pPr indent="-368300" lvl="2" marL="1371600" algn="l">
              <a:spcBef>
                <a:spcPts val="440"/>
              </a:spcBef>
              <a:spcAft>
                <a:spcPts val="0"/>
              </a:spcAft>
              <a:buClr>
                <a:schemeClr val="dk1"/>
              </a:buClr>
              <a:buSzPts val="2200"/>
              <a:buChar char="•"/>
              <a:defRPr sz="22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1" name="Google Shape;41;p6"/>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7"/>
          <p:cNvSpPr txBox="1"/>
          <p:nvPr>
            <p:ph idx="1" type="body"/>
          </p:nvPr>
        </p:nvSpPr>
        <p:spPr>
          <a:xfrm>
            <a:off x="502920" y="1739795"/>
            <a:ext cx="4444207" cy="725064"/>
          </a:xfrm>
          <a:prstGeom prst="rect">
            <a:avLst/>
          </a:prstGeom>
          <a:noFill/>
          <a:ln>
            <a:noFill/>
          </a:ln>
        </p:spPr>
        <p:txBody>
          <a:bodyPr anchorCtr="0" anchor="b" bIns="50925" lIns="101875" spcFirstLastPara="1" rIns="101875" wrap="square" tIns="50925">
            <a:noAutofit/>
          </a:bodyPr>
          <a:lstStyle>
            <a:lvl1pPr indent="-228600" lvl="0" marL="457200" algn="l">
              <a:spcBef>
                <a:spcPts val="540"/>
              </a:spcBef>
              <a:spcAft>
                <a:spcPts val="0"/>
              </a:spcAft>
              <a:buClr>
                <a:schemeClr val="dk1"/>
              </a:buClr>
              <a:buSzPts val="2700"/>
              <a:buNone/>
              <a:defRPr b="1" sz="2700"/>
            </a:lvl1pPr>
            <a:lvl2pPr indent="-228600" lvl="1" marL="914400" algn="l">
              <a:spcBef>
                <a:spcPts val="440"/>
              </a:spcBef>
              <a:spcAft>
                <a:spcPts val="0"/>
              </a:spcAft>
              <a:buClr>
                <a:schemeClr val="dk1"/>
              </a:buClr>
              <a:buSzPts val="2200"/>
              <a:buNone/>
              <a:defRPr b="1" sz="2200"/>
            </a:lvl2pPr>
            <a:lvl3pPr indent="-228600" lvl="2" marL="1371600" algn="l">
              <a:spcBef>
                <a:spcPts val="400"/>
              </a:spcBef>
              <a:spcAft>
                <a:spcPts val="0"/>
              </a:spcAft>
              <a:buClr>
                <a:schemeClr val="dk1"/>
              </a:buClr>
              <a:buSzPts val="2000"/>
              <a:buNone/>
              <a:defRPr b="1" sz="2000"/>
            </a:lvl3pPr>
            <a:lvl4pPr indent="-228600" lvl="3" marL="1828800" algn="l">
              <a:spcBef>
                <a:spcPts val="360"/>
              </a:spcBef>
              <a:spcAft>
                <a:spcPts val="0"/>
              </a:spcAft>
              <a:buClr>
                <a:schemeClr val="dk1"/>
              </a:buClr>
              <a:buSzPts val="1800"/>
              <a:buNone/>
              <a:defRPr b="1" sz="1800"/>
            </a:lvl4pPr>
            <a:lvl5pPr indent="-228600" lvl="4" marL="2286000" algn="l">
              <a:spcBef>
                <a:spcPts val="360"/>
              </a:spcBef>
              <a:spcAft>
                <a:spcPts val="0"/>
              </a:spcAft>
              <a:buClr>
                <a:schemeClr val="dk1"/>
              </a:buClr>
              <a:buSzPts val="1800"/>
              <a:buNone/>
              <a:defRPr b="1" sz="1800"/>
            </a:lvl5pPr>
            <a:lvl6pPr indent="-228600" lvl="5" marL="2743200" algn="l">
              <a:spcBef>
                <a:spcPts val="360"/>
              </a:spcBef>
              <a:spcAft>
                <a:spcPts val="0"/>
              </a:spcAft>
              <a:buClr>
                <a:schemeClr val="dk1"/>
              </a:buClr>
              <a:buSzPts val="1800"/>
              <a:buNone/>
              <a:defRPr b="1" sz="1800"/>
            </a:lvl6pPr>
            <a:lvl7pPr indent="-228600" lvl="6" marL="3200400" algn="l">
              <a:spcBef>
                <a:spcPts val="360"/>
              </a:spcBef>
              <a:spcAft>
                <a:spcPts val="0"/>
              </a:spcAft>
              <a:buClr>
                <a:schemeClr val="dk1"/>
              </a:buClr>
              <a:buSzPts val="1800"/>
              <a:buNone/>
              <a:defRPr b="1" sz="1800"/>
            </a:lvl7pPr>
            <a:lvl8pPr indent="-228600" lvl="7" marL="3657600" algn="l">
              <a:spcBef>
                <a:spcPts val="360"/>
              </a:spcBef>
              <a:spcAft>
                <a:spcPts val="0"/>
              </a:spcAft>
              <a:buClr>
                <a:schemeClr val="dk1"/>
              </a:buClr>
              <a:buSzPts val="1800"/>
              <a:buNone/>
              <a:defRPr b="1" sz="1800"/>
            </a:lvl8pPr>
            <a:lvl9pPr indent="-228600" lvl="8" marL="4114800" algn="l">
              <a:spcBef>
                <a:spcPts val="360"/>
              </a:spcBef>
              <a:spcAft>
                <a:spcPts val="0"/>
              </a:spcAft>
              <a:buClr>
                <a:schemeClr val="dk1"/>
              </a:buClr>
              <a:buSzPts val="1800"/>
              <a:buNone/>
              <a:defRPr b="1" sz="1800"/>
            </a:lvl9pPr>
          </a:lstStyle>
          <a:p/>
        </p:txBody>
      </p:sp>
      <p:sp>
        <p:nvSpPr>
          <p:cNvPr id="47" name="Google Shape;47;p7"/>
          <p:cNvSpPr txBox="1"/>
          <p:nvPr>
            <p:ph idx="2" type="body"/>
          </p:nvPr>
        </p:nvSpPr>
        <p:spPr>
          <a:xfrm>
            <a:off x="502920" y="2464859"/>
            <a:ext cx="4444207" cy="4478126"/>
          </a:xfrm>
          <a:prstGeom prst="rect">
            <a:avLst/>
          </a:prstGeom>
          <a:noFill/>
          <a:ln>
            <a:noFill/>
          </a:ln>
        </p:spPr>
        <p:txBody>
          <a:bodyPr anchorCtr="0" anchor="t" bIns="50925" lIns="101875" spcFirstLastPara="1" rIns="101875" wrap="square" tIns="50925">
            <a:noAutofit/>
          </a:bodyPr>
          <a:lstStyle>
            <a:lvl1pPr indent="-400050" lvl="0" marL="457200" algn="l">
              <a:spcBef>
                <a:spcPts val="540"/>
              </a:spcBef>
              <a:spcAft>
                <a:spcPts val="0"/>
              </a:spcAft>
              <a:buClr>
                <a:schemeClr val="dk1"/>
              </a:buClr>
              <a:buSzPts val="2700"/>
              <a:buChar char="•"/>
              <a:defRPr sz="2700"/>
            </a:lvl1pPr>
            <a:lvl2pPr indent="-368300" lvl="1" marL="914400" algn="l">
              <a:spcBef>
                <a:spcPts val="440"/>
              </a:spcBef>
              <a:spcAft>
                <a:spcPts val="0"/>
              </a:spcAft>
              <a:buClr>
                <a:schemeClr val="dk1"/>
              </a:buClr>
              <a:buSzPts val="2200"/>
              <a:buChar char="–"/>
              <a:defRPr sz="22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8" name="Google Shape;48;p7"/>
          <p:cNvSpPr txBox="1"/>
          <p:nvPr>
            <p:ph idx="3" type="body"/>
          </p:nvPr>
        </p:nvSpPr>
        <p:spPr>
          <a:xfrm>
            <a:off x="5109528" y="1739795"/>
            <a:ext cx="4445953" cy="725064"/>
          </a:xfrm>
          <a:prstGeom prst="rect">
            <a:avLst/>
          </a:prstGeom>
          <a:noFill/>
          <a:ln>
            <a:noFill/>
          </a:ln>
        </p:spPr>
        <p:txBody>
          <a:bodyPr anchorCtr="0" anchor="b" bIns="50925" lIns="101875" spcFirstLastPara="1" rIns="101875" wrap="square" tIns="50925">
            <a:noAutofit/>
          </a:bodyPr>
          <a:lstStyle>
            <a:lvl1pPr indent="-228600" lvl="0" marL="457200" algn="l">
              <a:spcBef>
                <a:spcPts val="540"/>
              </a:spcBef>
              <a:spcAft>
                <a:spcPts val="0"/>
              </a:spcAft>
              <a:buClr>
                <a:schemeClr val="dk1"/>
              </a:buClr>
              <a:buSzPts val="2700"/>
              <a:buNone/>
              <a:defRPr b="1" sz="2700"/>
            </a:lvl1pPr>
            <a:lvl2pPr indent="-228600" lvl="1" marL="914400" algn="l">
              <a:spcBef>
                <a:spcPts val="440"/>
              </a:spcBef>
              <a:spcAft>
                <a:spcPts val="0"/>
              </a:spcAft>
              <a:buClr>
                <a:schemeClr val="dk1"/>
              </a:buClr>
              <a:buSzPts val="2200"/>
              <a:buNone/>
              <a:defRPr b="1" sz="2200"/>
            </a:lvl2pPr>
            <a:lvl3pPr indent="-228600" lvl="2" marL="1371600" algn="l">
              <a:spcBef>
                <a:spcPts val="400"/>
              </a:spcBef>
              <a:spcAft>
                <a:spcPts val="0"/>
              </a:spcAft>
              <a:buClr>
                <a:schemeClr val="dk1"/>
              </a:buClr>
              <a:buSzPts val="2000"/>
              <a:buNone/>
              <a:defRPr b="1" sz="2000"/>
            </a:lvl3pPr>
            <a:lvl4pPr indent="-228600" lvl="3" marL="1828800" algn="l">
              <a:spcBef>
                <a:spcPts val="360"/>
              </a:spcBef>
              <a:spcAft>
                <a:spcPts val="0"/>
              </a:spcAft>
              <a:buClr>
                <a:schemeClr val="dk1"/>
              </a:buClr>
              <a:buSzPts val="1800"/>
              <a:buNone/>
              <a:defRPr b="1" sz="1800"/>
            </a:lvl4pPr>
            <a:lvl5pPr indent="-228600" lvl="4" marL="2286000" algn="l">
              <a:spcBef>
                <a:spcPts val="360"/>
              </a:spcBef>
              <a:spcAft>
                <a:spcPts val="0"/>
              </a:spcAft>
              <a:buClr>
                <a:schemeClr val="dk1"/>
              </a:buClr>
              <a:buSzPts val="1800"/>
              <a:buNone/>
              <a:defRPr b="1" sz="1800"/>
            </a:lvl5pPr>
            <a:lvl6pPr indent="-228600" lvl="5" marL="2743200" algn="l">
              <a:spcBef>
                <a:spcPts val="360"/>
              </a:spcBef>
              <a:spcAft>
                <a:spcPts val="0"/>
              </a:spcAft>
              <a:buClr>
                <a:schemeClr val="dk1"/>
              </a:buClr>
              <a:buSzPts val="1800"/>
              <a:buNone/>
              <a:defRPr b="1" sz="1800"/>
            </a:lvl6pPr>
            <a:lvl7pPr indent="-228600" lvl="6" marL="3200400" algn="l">
              <a:spcBef>
                <a:spcPts val="360"/>
              </a:spcBef>
              <a:spcAft>
                <a:spcPts val="0"/>
              </a:spcAft>
              <a:buClr>
                <a:schemeClr val="dk1"/>
              </a:buClr>
              <a:buSzPts val="1800"/>
              <a:buNone/>
              <a:defRPr b="1" sz="1800"/>
            </a:lvl7pPr>
            <a:lvl8pPr indent="-228600" lvl="7" marL="3657600" algn="l">
              <a:spcBef>
                <a:spcPts val="360"/>
              </a:spcBef>
              <a:spcAft>
                <a:spcPts val="0"/>
              </a:spcAft>
              <a:buClr>
                <a:schemeClr val="dk1"/>
              </a:buClr>
              <a:buSzPts val="1800"/>
              <a:buNone/>
              <a:defRPr b="1" sz="1800"/>
            </a:lvl8pPr>
            <a:lvl9pPr indent="-228600" lvl="8" marL="4114800" algn="l">
              <a:spcBef>
                <a:spcPts val="360"/>
              </a:spcBef>
              <a:spcAft>
                <a:spcPts val="0"/>
              </a:spcAft>
              <a:buClr>
                <a:schemeClr val="dk1"/>
              </a:buClr>
              <a:buSzPts val="1800"/>
              <a:buNone/>
              <a:defRPr b="1" sz="1800"/>
            </a:lvl9pPr>
          </a:lstStyle>
          <a:p/>
        </p:txBody>
      </p:sp>
      <p:sp>
        <p:nvSpPr>
          <p:cNvPr id="49" name="Google Shape;49;p7"/>
          <p:cNvSpPr txBox="1"/>
          <p:nvPr>
            <p:ph idx="4" type="body"/>
          </p:nvPr>
        </p:nvSpPr>
        <p:spPr>
          <a:xfrm>
            <a:off x="5109528" y="2464859"/>
            <a:ext cx="4445953" cy="4478126"/>
          </a:xfrm>
          <a:prstGeom prst="rect">
            <a:avLst/>
          </a:prstGeom>
          <a:noFill/>
          <a:ln>
            <a:noFill/>
          </a:ln>
        </p:spPr>
        <p:txBody>
          <a:bodyPr anchorCtr="0" anchor="t" bIns="50925" lIns="101875" spcFirstLastPara="1" rIns="101875" wrap="square" tIns="50925">
            <a:noAutofit/>
          </a:bodyPr>
          <a:lstStyle>
            <a:lvl1pPr indent="-400050" lvl="0" marL="457200" algn="l">
              <a:spcBef>
                <a:spcPts val="540"/>
              </a:spcBef>
              <a:spcAft>
                <a:spcPts val="0"/>
              </a:spcAft>
              <a:buClr>
                <a:schemeClr val="dk1"/>
              </a:buClr>
              <a:buSzPts val="2700"/>
              <a:buChar char="•"/>
              <a:defRPr sz="2700"/>
            </a:lvl1pPr>
            <a:lvl2pPr indent="-368300" lvl="1" marL="914400" algn="l">
              <a:spcBef>
                <a:spcPts val="440"/>
              </a:spcBef>
              <a:spcAft>
                <a:spcPts val="0"/>
              </a:spcAft>
              <a:buClr>
                <a:schemeClr val="dk1"/>
              </a:buClr>
              <a:buSzPts val="2200"/>
              <a:buChar char="–"/>
              <a:defRPr sz="22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0" name="Google Shape;50;p7"/>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8"/>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502921" y="309457"/>
            <a:ext cx="3309144" cy="1316990"/>
          </a:xfrm>
          <a:prstGeom prst="rect">
            <a:avLst/>
          </a:prstGeom>
          <a:noFill/>
          <a:ln>
            <a:noFill/>
          </a:ln>
        </p:spPr>
        <p:txBody>
          <a:bodyPr anchorCtr="0" anchor="b" bIns="50925" lIns="101875" spcFirstLastPara="1" rIns="101875" wrap="square" tIns="50925">
            <a:noAutofit/>
          </a:bodyPr>
          <a:lstStyle>
            <a:lvl1pPr lvl="0" algn="l">
              <a:spcBef>
                <a:spcPts val="0"/>
              </a:spcBef>
              <a:spcAft>
                <a:spcPts val="0"/>
              </a:spcAft>
              <a:buSzPts val="1400"/>
              <a:buNone/>
              <a:defRPr b="1" sz="2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9"/>
          <p:cNvSpPr txBox="1"/>
          <p:nvPr>
            <p:ph idx="1" type="body"/>
          </p:nvPr>
        </p:nvSpPr>
        <p:spPr>
          <a:xfrm>
            <a:off x="3932555" y="309457"/>
            <a:ext cx="5622925" cy="6633528"/>
          </a:xfrm>
          <a:prstGeom prst="rect">
            <a:avLst/>
          </a:prstGeom>
          <a:noFill/>
          <a:ln>
            <a:noFill/>
          </a:ln>
        </p:spPr>
        <p:txBody>
          <a:bodyPr anchorCtr="0" anchor="t" bIns="50925" lIns="101875" spcFirstLastPara="1" rIns="101875" wrap="square" tIns="50925">
            <a:noAutofit/>
          </a:bodyPr>
          <a:lstStyle>
            <a:lvl1pPr indent="-457200" lvl="0" marL="457200" algn="l">
              <a:spcBef>
                <a:spcPts val="720"/>
              </a:spcBef>
              <a:spcAft>
                <a:spcPts val="0"/>
              </a:spcAft>
              <a:buClr>
                <a:schemeClr val="dk1"/>
              </a:buClr>
              <a:buSzPts val="3600"/>
              <a:buChar char="•"/>
              <a:defRPr sz="3600"/>
            </a:lvl1pPr>
            <a:lvl2pPr indent="-425450" lvl="1" marL="914400" algn="l">
              <a:spcBef>
                <a:spcPts val="620"/>
              </a:spcBef>
              <a:spcAft>
                <a:spcPts val="0"/>
              </a:spcAft>
              <a:buClr>
                <a:schemeClr val="dk1"/>
              </a:buClr>
              <a:buSzPts val="3100"/>
              <a:buChar char="–"/>
              <a:defRPr sz="3100"/>
            </a:lvl2pPr>
            <a:lvl3pPr indent="-400050" lvl="2" marL="1371600" algn="l">
              <a:spcBef>
                <a:spcPts val="540"/>
              </a:spcBef>
              <a:spcAft>
                <a:spcPts val="0"/>
              </a:spcAft>
              <a:buClr>
                <a:schemeClr val="dk1"/>
              </a:buClr>
              <a:buSzPts val="2700"/>
              <a:buChar char="•"/>
              <a:defRPr sz="2700"/>
            </a:lvl3pPr>
            <a:lvl4pPr indent="-368300" lvl="3" marL="1828800" algn="l">
              <a:spcBef>
                <a:spcPts val="440"/>
              </a:spcBef>
              <a:spcAft>
                <a:spcPts val="0"/>
              </a:spcAft>
              <a:buClr>
                <a:schemeClr val="dk1"/>
              </a:buClr>
              <a:buSzPts val="2200"/>
              <a:buChar char="–"/>
              <a:defRPr sz="2200"/>
            </a:lvl4pPr>
            <a:lvl5pPr indent="-368300" lvl="4" marL="2286000" algn="l">
              <a:spcBef>
                <a:spcPts val="440"/>
              </a:spcBef>
              <a:spcAft>
                <a:spcPts val="0"/>
              </a:spcAft>
              <a:buClr>
                <a:schemeClr val="dk1"/>
              </a:buClr>
              <a:buSzPts val="2200"/>
              <a:buChar char="»"/>
              <a:defRPr sz="2200"/>
            </a:lvl5pPr>
            <a:lvl6pPr indent="-368300" lvl="5" marL="2743200" algn="l">
              <a:spcBef>
                <a:spcPts val="440"/>
              </a:spcBef>
              <a:spcAft>
                <a:spcPts val="0"/>
              </a:spcAft>
              <a:buClr>
                <a:schemeClr val="dk1"/>
              </a:buClr>
              <a:buSzPts val="2200"/>
              <a:buChar char="•"/>
              <a:defRPr sz="2200"/>
            </a:lvl6pPr>
            <a:lvl7pPr indent="-368300" lvl="6" marL="3200400" algn="l">
              <a:spcBef>
                <a:spcPts val="440"/>
              </a:spcBef>
              <a:spcAft>
                <a:spcPts val="0"/>
              </a:spcAft>
              <a:buClr>
                <a:schemeClr val="dk1"/>
              </a:buClr>
              <a:buSzPts val="2200"/>
              <a:buChar char="•"/>
              <a:defRPr sz="2200"/>
            </a:lvl7pPr>
            <a:lvl8pPr indent="-368300" lvl="7" marL="3657600" algn="l">
              <a:spcBef>
                <a:spcPts val="440"/>
              </a:spcBef>
              <a:spcAft>
                <a:spcPts val="0"/>
              </a:spcAft>
              <a:buClr>
                <a:schemeClr val="dk1"/>
              </a:buClr>
              <a:buSzPts val="2200"/>
              <a:buChar char="•"/>
              <a:defRPr sz="2200"/>
            </a:lvl8pPr>
            <a:lvl9pPr indent="-368300" lvl="8" marL="4114800" algn="l">
              <a:spcBef>
                <a:spcPts val="440"/>
              </a:spcBef>
              <a:spcAft>
                <a:spcPts val="0"/>
              </a:spcAft>
              <a:buClr>
                <a:schemeClr val="dk1"/>
              </a:buClr>
              <a:buSzPts val="2200"/>
              <a:buChar char="•"/>
              <a:defRPr sz="2200"/>
            </a:lvl9pPr>
          </a:lstStyle>
          <a:p/>
        </p:txBody>
      </p:sp>
      <p:sp>
        <p:nvSpPr>
          <p:cNvPr id="61" name="Google Shape;61;p9"/>
          <p:cNvSpPr txBox="1"/>
          <p:nvPr>
            <p:ph idx="2" type="body"/>
          </p:nvPr>
        </p:nvSpPr>
        <p:spPr>
          <a:xfrm>
            <a:off x="502921" y="1626447"/>
            <a:ext cx="3309144" cy="5316538"/>
          </a:xfrm>
          <a:prstGeom prst="rect">
            <a:avLst/>
          </a:prstGeom>
          <a:noFill/>
          <a:ln>
            <a:noFill/>
          </a:ln>
        </p:spPr>
        <p:txBody>
          <a:bodyPr anchorCtr="0" anchor="t" bIns="50925" lIns="101875" spcFirstLastPara="1" rIns="101875" wrap="square" tIns="50925">
            <a:noAutofit/>
          </a:bodyPr>
          <a:lstStyle>
            <a:lvl1pPr indent="-228600" lvl="0" marL="457200" algn="l">
              <a:spcBef>
                <a:spcPts val="320"/>
              </a:spcBef>
              <a:spcAft>
                <a:spcPts val="0"/>
              </a:spcAft>
              <a:buClr>
                <a:schemeClr val="dk1"/>
              </a:buClr>
              <a:buSzPts val="1600"/>
              <a:buNone/>
              <a:defRPr sz="1600"/>
            </a:lvl1pPr>
            <a:lvl2pPr indent="-228600" lvl="1" marL="914400" algn="l">
              <a:spcBef>
                <a:spcPts val="260"/>
              </a:spcBef>
              <a:spcAft>
                <a:spcPts val="0"/>
              </a:spcAft>
              <a:buClr>
                <a:schemeClr val="dk1"/>
              </a:buClr>
              <a:buSzPts val="1300"/>
              <a:buNone/>
              <a:defRPr sz="1300"/>
            </a:lvl2pPr>
            <a:lvl3pPr indent="-228600" lvl="2" marL="1371600" algn="l">
              <a:spcBef>
                <a:spcPts val="220"/>
              </a:spcBef>
              <a:spcAft>
                <a:spcPts val="0"/>
              </a:spcAft>
              <a:buClr>
                <a:schemeClr val="dk1"/>
              </a:buClr>
              <a:buSzPts val="1100"/>
              <a:buNone/>
              <a:defRPr sz="1100"/>
            </a:lvl3pPr>
            <a:lvl4pPr indent="-228600" lvl="3" marL="1828800" algn="l">
              <a:spcBef>
                <a:spcPts val="200"/>
              </a:spcBef>
              <a:spcAft>
                <a:spcPts val="0"/>
              </a:spcAft>
              <a:buClr>
                <a:schemeClr val="dk1"/>
              </a:buClr>
              <a:buSzPts val="1000"/>
              <a:buNone/>
              <a:defRPr sz="1000"/>
            </a:lvl4pPr>
            <a:lvl5pPr indent="-228600" lvl="4" marL="2286000" algn="l">
              <a:spcBef>
                <a:spcPts val="200"/>
              </a:spcBef>
              <a:spcAft>
                <a:spcPts val="0"/>
              </a:spcAft>
              <a:buClr>
                <a:schemeClr val="dk1"/>
              </a:buClr>
              <a:buSzPts val="1000"/>
              <a:buNone/>
              <a:defRPr sz="1000"/>
            </a:lvl5pPr>
            <a:lvl6pPr indent="-228600" lvl="5" marL="2743200" algn="l">
              <a:spcBef>
                <a:spcPts val="200"/>
              </a:spcBef>
              <a:spcAft>
                <a:spcPts val="0"/>
              </a:spcAft>
              <a:buClr>
                <a:schemeClr val="dk1"/>
              </a:buClr>
              <a:buSzPts val="1000"/>
              <a:buNone/>
              <a:defRPr sz="1000"/>
            </a:lvl6pPr>
            <a:lvl7pPr indent="-228600" lvl="6" marL="3200400" algn="l">
              <a:spcBef>
                <a:spcPts val="200"/>
              </a:spcBef>
              <a:spcAft>
                <a:spcPts val="0"/>
              </a:spcAft>
              <a:buClr>
                <a:schemeClr val="dk1"/>
              </a:buClr>
              <a:buSzPts val="1000"/>
              <a:buNone/>
              <a:defRPr sz="1000"/>
            </a:lvl7pPr>
            <a:lvl8pPr indent="-228600" lvl="7" marL="3657600" algn="l">
              <a:spcBef>
                <a:spcPts val="200"/>
              </a:spcBef>
              <a:spcAft>
                <a:spcPts val="0"/>
              </a:spcAft>
              <a:buClr>
                <a:schemeClr val="dk1"/>
              </a:buClr>
              <a:buSzPts val="1000"/>
              <a:buNone/>
              <a:defRPr sz="1000"/>
            </a:lvl8pPr>
            <a:lvl9pPr indent="-228600" lvl="8" marL="4114800" algn="l">
              <a:spcBef>
                <a:spcPts val="200"/>
              </a:spcBef>
              <a:spcAft>
                <a:spcPts val="0"/>
              </a:spcAft>
              <a:buClr>
                <a:schemeClr val="dk1"/>
              </a:buClr>
              <a:buSzPts val="1000"/>
              <a:buNone/>
              <a:defRPr sz="1000"/>
            </a:lvl9pPr>
          </a:lstStyle>
          <a:p/>
        </p:txBody>
      </p:sp>
      <p:sp>
        <p:nvSpPr>
          <p:cNvPr id="62" name="Google Shape;62;p9"/>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971517" y="5440680"/>
            <a:ext cx="6035040" cy="642303"/>
          </a:xfrm>
          <a:prstGeom prst="rect">
            <a:avLst/>
          </a:prstGeom>
          <a:noFill/>
          <a:ln>
            <a:noFill/>
          </a:ln>
        </p:spPr>
        <p:txBody>
          <a:bodyPr anchorCtr="0" anchor="b" bIns="50925" lIns="101875" spcFirstLastPara="1" rIns="101875" wrap="square" tIns="50925">
            <a:noAutofit/>
          </a:bodyPr>
          <a:lstStyle>
            <a:lvl1pPr lvl="0" algn="l">
              <a:spcBef>
                <a:spcPts val="0"/>
              </a:spcBef>
              <a:spcAft>
                <a:spcPts val="0"/>
              </a:spcAft>
              <a:buSzPts val="1400"/>
              <a:buNone/>
              <a:defRPr b="1" sz="2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0"/>
          <p:cNvSpPr/>
          <p:nvPr>
            <p:ph idx="2" type="pic"/>
          </p:nvPr>
        </p:nvSpPr>
        <p:spPr>
          <a:xfrm>
            <a:off x="1971517" y="694478"/>
            <a:ext cx="6035040" cy="4663440"/>
          </a:xfrm>
          <a:prstGeom prst="rect">
            <a:avLst/>
          </a:prstGeom>
          <a:noFill/>
          <a:ln>
            <a:noFill/>
          </a:ln>
        </p:spPr>
        <p:txBody>
          <a:bodyPr anchorCtr="0" anchor="t" bIns="50925" lIns="101875" spcFirstLastPara="1" rIns="101875" wrap="square" tIns="50925">
            <a:noAutofit/>
          </a:bodyPr>
          <a:lstStyle>
            <a:lvl1pPr lvl="0" marR="0" rtl="0" algn="l">
              <a:spcBef>
                <a:spcPts val="720"/>
              </a:spcBef>
              <a:spcAft>
                <a:spcPts val="0"/>
              </a:spcAft>
              <a:buClr>
                <a:schemeClr val="dk1"/>
              </a:buClr>
              <a:buSzPts val="3600"/>
              <a:buFont typeface="Arial"/>
              <a:buNone/>
              <a:defRPr b="0" i="0" sz="3600" u="none" cap="none" strike="noStrike">
                <a:solidFill>
                  <a:schemeClr val="dk1"/>
                </a:solidFill>
                <a:latin typeface="Calibri"/>
                <a:ea typeface="Calibri"/>
                <a:cs typeface="Calibri"/>
                <a:sym typeface="Calibri"/>
              </a:defRPr>
            </a:lvl1pPr>
            <a:lvl2pPr lvl="1" marR="0" rtl="0" algn="l">
              <a:spcBef>
                <a:spcPts val="620"/>
              </a:spcBef>
              <a:spcAft>
                <a:spcPts val="0"/>
              </a:spcAft>
              <a:buClr>
                <a:schemeClr val="dk1"/>
              </a:buClr>
              <a:buSzPts val="3100"/>
              <a:buFont typeface="Arial"/>
              <a:buNone/>
              <a:defRPr b="0" i="0" sz="3100" u="none" cap="none" strike="noStrike">
                <a:solidFill>
                  <a:schemeClr val="dk1"/>
                </a:solidFill>
                <a:latin typeface="Calibri"/>
                <a:ea typeface="Calibri"/>
                <a:cs typeface="Calibri"/>
                <a:sym typeface="Calibri"/>
              </a:defRPr>
            </a:lvl2pPr>
            <a:lvl3pPr lvl="2" marR="0" rtl="0" algn="l">
              <a:spcBef>
                <a:spcPts val="54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3pPr>
            <a:lvl4pPr lvl="3"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4pPr>
            <a:lvl5pPr lvl="4"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5pPr>
            <a:lvl6pPr lvl="5"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6pPr>
            <a:lvl7pPr lvl="6"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7pPr>
            <a:lvl8pPr lvl="7"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8pPr>
            <a:lvl9pPr lvl="8" marR="0" rtl="0" algn="l">
              <a:spcBef>
                <a:spcPts val="440"/>
              </a:spcBef>
              <a:spcAft>
                <a:spcPts val="0"/>
              </a:spcAft>
              <a:buClr>
                <a:schemeClr val="dk1"/>
              </a:buClr>
              <a:buSzPts val="2200"/>
              <a:buFont typeface="Arial"/>
              <a:buNone/>
              <a:defRPr b="0" i="0" sz="22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971517" y="6082983"/>
            <a:ext cx="6035040" cy="912177"/>
          </a:xfrm>
          <a:prstGeom prst="rect">
            <a:avLst/>
          </a:prstGeom>
          <a:noFill/>
          <a:ln>
            <a:noFill/>
          </a:ln>
        </p:spPr>
        <p:txBody>
          <a:bodyPr anchorCtr="0" anchor="t" bIns="50925" lIns="101875" spcFirstLastPara="1" rIns="101875" wrap="square" tIns="50925">
            <a:noAutofit/>
          </a:bodyPr>
          <a:lstStyle>
            <a:lvl1pPr indent="-228600" lvl="0" marL="457200" algn="l">
              <a:spcBef>
                <a:spcPts val="320"/>
              </a:spcBef>
              <a:spcAft>
                <a:spcPts val="0"/>
              </a:spcAft>
              <a:buClr>
                <a:schemeClr val="dk1"/>
              </a:buClr>
              <a:buSzPts val="1600"/>
              <a:buNone/>
              <a:defRPr sz="1600"/>
            </a:lvl1pPr>
            <a:lvl2pPr indent="-228600" lvl="1" marL="914400" algn="l">
              <a:spcBef>
                <a:spcPts val="260"/>
              </a:spcBef>
              <a:spcAft>
                <a:spcPts val="0"/>
              </a:spcAft>
              <a:buClr>
                <a:schemeClr val="dk1"/>
              </a:buClr>
              <a:buSzPts val="1300"/>
              <a:buNone/>
              <a:defRPr sz="1300"/>
            </a:lvl2pPr>
            <a:lvl3pPr indent="-228600" lvl="2" marL="1371600" algn="l">
              <a:spcBef>
                <a:spcPts val="220"/>
              </a:spcBef>
              <a:spcAft>
                <a:spcPts val="0"/>
              </a:spcAft>
              <a:buClr>
                <a:schemeClr val="dk1"/>
              </a:buClr>
              <a:buSzPts val="1100"/>
              <a:buNone/>
              <a:defRPr sz="1100"/>
            </a:lvl3pPr>
            <a:lvl4pPr indent="-228600" lvl="3" marL="1828800" algn="l">
              <a:spcBef>
                <a:spcPts val="200"/>
              </a:spcBef>
              <a:spcAft>
                <a:spcPts val="0"/>
              </a:spcAft>
              <a:buClr>
                <a:schemeClr val="dk1"/>
              </a:buClr>
              <a:buSzPts val="1000"/>
              <a:buNone/>
              <a:defRPr sz="1000"/>
            </a:lvl4pPr>
            <a:lvl5pPr indent="-228600" lvl="4" marL="2286000" algn="l">
              <a:spcBef>
                <a:spcPts val="200"/>
              </a:spcBef>
              <a:spcAft>
                <a:spcPts val="0"/>
              </a:spcAft>
              <a:buClr>
                <a:schemeClr val="dk1"/>
              </a:buClr>
              <a:buSzPts val="1000"/>
              <a:buNone/>
              <a:defRPr sz="1000"/>
            </a:lvl5pPr>
            <a:lvl6pPr indent="-228600" lvl="5" marL="2743200" algn="l">
              <a:spcBef>
                <a:spcPts val="200"/>
              </a:spcBef>
              <a:spcAft>
                <a:spcPts val="0"/>
              </a:spcAft>
              <a:buClr>
                <a:schemeClr val="dk1"/>
              </a:buClr>
              <a:buSzPts val="1000"/>
              <a:buNone/>
              <a:defRPr sz="1000"/>
            </a:lvl6pPr>
            <a:lvl7pPr indent="-228600" lvl="6" marL="3200400" algn="l">
              <a:spcBef>
                <a:spcPts val="200"/>
              </a:spcBef>
              <a:spcAft>
                <a:spcPts val="0"/>
              </a:spcAft>
              <a:buClr>
                <a:schemeClr val="dk1"/>
              </a:buClr>
              <a:buSzPts val="1000"/>
              <a:buNone/>
              <a:defRPr sz="1000"/>
            </a:lvl7pPr>
            <a:lvl8pPr indent="-228600" lvl="7" marL="3657600" algn="l">
              <a:spcBef>
                <a:spcPts val="200"/>
              </a:spcBef>
              <a:spcAft>
                <a:spcPts val="0"/>
              </a:spcAft>
              <a:buClr>
                <a:schemeClr val="dk1"/>
              </a:buClr>
              <a:buSzPts val="1000"/>
              <a:buNone/>
              <a:defRPr sz="1000"/>
            </a:lvl8pPr>
            <a:lvl9pPr indent="-228600" lvl="8" marL="4114800" algn="l">
              <a:spcBef>
                <a:spcPts val="200"/>
              </a:spcBef>
              <a:spcAft>
                <a:spcPts val="0"/>
              </a:spcAft>
              <a:buClr>
                <a:schemeClr val="dk1"/>
              </a:buClr>
              <a:buSzPts val="1000"/>
              <a:buNone/>
              <a:defRPr sz="1000"/>
            </a:lvl9pPr>
          </a:lstStyle>
          <a:p/>
        </p:txBody>
      </p:sp>
      <p:sp>
        <p:nvSpPr>
          <p:cNvPr id="69" name="Google Shape;69;p10"/>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algn="r">
              <a:spcBef>
                <a:spcPts val="0"/>
              </a:spcBef>
              <a:spcAft>
                <a:spcPts val="0"/>
              </a:spcAft>
              <a:buNone/>
              <a:defRPr sz="1300">
                <a:solidFill>
                  <a:srgbClr val="898989"/>
                </a:solidFill>
                <a:latin typeface="Calibri"/>
                <a:ea typeface="Calibri"/>
                <a:cs typeface="Calibri"/>
                <a:sym typeface="Calibri"/>
              </a:defRPr>
            </a:lvl1pPr>
            <a:lvl2pPr indent="0" lvl="1" marL="0" algn="r">
              <a:spcBef>
                <a:spcPts val="0"/>
              </a:spcBef>
              <a:spcAft>
                <a:spcPts val="0"/>
              </a:spcAft>
              <a:buNone/>
              <a:defRPr sz="1300">
                <a:solidFill>
                  <a:srgbClr val="898989"/>
                </a:solidFill>
                <a:latin typeface="Calibri"/>
                <a:ea typeface="Calibri"/>
                <a:cs typeface="Calibri"/>
                <a:sym typeface="Calibri"/>
              </a:defRPr>
            </a:lvl2pPr>
            <a:lvl3pPr indent="0" lvl="2" marL="0" algn="r">
              <a:spcBef>
                <a:spcPts val="0"/>
              </a:spcBef>
              <a:spcAft>
                <a:spcPts val="0"/>
              </a:spcAft>
              <a:buNone/>
              <a:defRPr sz="1300">
                <a:solidFill>
                  <a:srgbClr val="898989"/>
                </a:solidFill>
                <a:latin typeface="Calibri"/>
                <a:ea typeface="Calibri"/>
                <a:cs typeface="Calibri"/>
                <a:sym typeface="Calibri"/>
              </a:defRPr>
            </a:lvl3pPr>
            <a:lvl4pPr indent="0" lvl="3" marL="0" algn="r">
              <a:spcBef>
                <a:spcPts val="0"/>
              </a:spcBef>
              <a:spcAft>
                <a:spcPts val="0"/>
              </a:spcAft>
              <a:buNone/>
              <a:defRPr sz="1300">
                <a:solidFill>
                  <a:srgbClr val="898989"/>
                </a:solidFill>
                <a:latin typeface="Calibri"/>
                <a:ea typeface="Calibri"/>
                <a:cs typeface="Calibri"/>
                <a:sym typeface="Calibri"/>
              </a:defRPr>
            </a:lvl4pPr>
            <a:lvl5pPr indent="0" lvl="4" marL="0" algn="r">
              <a:spcBef>
                <a:spcPts val="0"/>
              </a:spcBef>
              <a:spcAft>
                <a:spcPts val="0"/>
              </a:spcAft>
              <a:buNone/>
              <a:defRPr sz="1300">
                <a:solidFill>
                  <a:srgbClr val="898989"/>
                </a:solidFill>
                <a:latin typeface="Calibri"/>
                <a:ea typeface="Calibri"/>
                <a:cs typeface="Calibri"/>
                <a:sym typeface="Calibri"/>
              </a:defRPr>
            </a:lvl5pPr>
            <a:lvl6pPr indent="0" lvl="5" marL="0" algn="r">
              <a:spcBef>
                <a:spcPts val="0"/>
              </a:spcBef>
              <a:spcAft>
                <a:spcPts val="0"/>
              </a:spcAft>
              <a:buNone/>
              <a:defRPr sz="1300">
                <a:solidFill>
                  <a:srgbClr val="898989"/>
                </a:solidFill>
                <a:latin typeface="Calibri"/>
                <a:ea typeface="Calibri"/>
                <a:cs typeface="Calibri"/>
                <a:sym typeface="Calibri"/>
              </a:defRPr>
            </a:lvl6pPr>
            <a:lvl7pPr indent="0" lvl="6" marL="0" algn="r">
              <a:spcBef>
                <a:spcPts val="0"/>
              </a:spcBef>
              <a:spcAft>
                <a:spcPts val="0"/>
              </a:spcAft>
              <a:buNone/>
              <a:defRPr sz="1300">
                <a:solidFill>
                  <a:srgbClr val="898989"/>
                </a:solidFill>
                <a:latin typeface="Calibri"/>
                <a:ea typeface="Calibri"/>
                <a:cs typeface="Calibri"/>
                <a:sym typeface="Calibri"/>
              </a:defRPr>
            </a:lvl7pPr>
            <a:lvl8pPr indent="0" lvl="7" marL="0" algn="r">
              <a:spcBef>
                <a:spcPts val="0"/>
              </a:spcBef>
              <a:spcAft>
                <a:spcPts val="0"/>
              </a:spcAft>
              <a:buNone/>
              <a:defRPr sz="1300">
                <a:solidFill>
                  <a:srgbClr val="898989"/>
                </a:solidFill>
                <a:latin typeface="Calibri"/>
                <a:ea typeface="Calibri"/>
                <a:cs typeface="Calibri"/>
                <a:sym typeface="Calibri"/>
              </a:defRPr>
            </a:lvl8pPr>
            <a:lvl9pPr indent="0" lvl="8" marL="0" algn="r">
              <a:spcBef>
                <a:spcPts val="0"/>
              </a:spcBef>
              <a:spcAft>
                <a:spcPts val="0"/>
              </a:spcAft>
              <a:buNone/>
              <a:defRPr sz="13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503238" y="311150"/>
            <a:ext cx="9051925" cy="1295400"/>
          </a:xfrm>
          <a:prstGeom prst="rect">
            <a:avLst/>
          </a:prstGeom>
          <a:noFill/>
          <a:ln>
            <a:noFill/>
          </a:ln>
        </p:spPr>
        <p:txBody>
          <a:bodyPr anchorCtr="0" anchor="ctr" bIns="50925" lIns="101875" spcFirstLastPara="1" rIns="101875" wrap="square" tIns="50925">
            <a:noAutofit/>
          </a:bodyPr>
          <a:lstStyle>
            <a:lvl1pPr lvl="0"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9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503238" y="1812925"/>
            <a:ext cx="9051925" cy="5130800"/>
          </a:xfrm>
          <a:prstGeom prst="rect">
            <a:avLst/>
          </a:prstGeom>
          <a:noFill/>
          <a:ln>
            <a:noFill/>
          </a:ln>
        </p:spPr>
        <p:txBody>
          <a:bodyPr anchorCtr="0" anchor="t" bIns="50925" lIns="101875" spcFirstLastPara="1" rIns="101875" wrap="square" tIns="50925">
            <a:noAutofit/>
          </a:bodyPr>
          <a:lstStyle>
            <a:lvl1pPr indent="-457200" lvl="0" marL="457200" marR="0" rtl="0" algn="l">
              <a:spcBef>
                <a:spcPts val="72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1pPr>
            <a:lvl2pPr indent="-425450" lvl="1" marL="914400" marR="0" rtl="0" algn="l">
              <a:spcBef>
                <a:spcPts val="620"/>
              </a:spcBef>
              <a:spcAft>
                <a:spcPts val="0"/>
              </a:spcAft>
              <a:buClr>
                <a:schemeClr val="dk1"/>
              </a:buClr>
              <a:buSzPts val="3100"/>
              <a:buFont typeface="Arial"/>
              <a:buChar char="–"/>
              <a:defRPr b="0" i="0" sz="3100" u="none" cap="none" strike="noStrike">
                <a:solidFill>
                  <a:schemeClr val="dk1"/>
                </a:solidFill>
                <a:latin typeface="Calibri"/>
                <a:ea typeface="Calibri"/>
                <a:cs typeface="Calibri"/>
                <a:sym typeface="Calibri"/>
              </a:defRPr>
            </a:lvl2pPr>
            <a:lvl3pPr indent="-400050" lvl="2" marL="1371600" marR="0" rtl="0" algn="l">
              <a:spcBef>
                <a:spcPts val="54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3pPr>
            <a:lvl4pPr indent="-368300" lvl="3" marL="1828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4pPr>
            <a:lvl5pPr indent="-368300" lvl="4" marL="22860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5pPr>
            <a:lvl6pPr indent="-368300" lvl="5" marL="27432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6pPr>
            <a:lvl7pPr indent="-368300" lvl="6" marL="32004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7pPr>
            <a:lvl8pPr indent="-368300" lvl="7" marL="36576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8pPr>
            <a:lvl9pPr indent="-368300" lvl="8" marL="4114800" marR="0" rtl="0" algn="l">
              <a:spcBef>
                <a:spcPts val="440"/>
              </a:spcBef>
              <a:spcAft>
                <a:spcPts val="0"/>
              </a:spcAft>
              <a:buClr>
                <a:schemeClr val="dk1"/>
              </a:buClr>
              <a:buSzPts val="2200"/>
              <a:buFont typeface="Arial"/>
              <a:buChar char="•"/>
              <a:defRPr b="0" i="0" sz="22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503238" y="7204075"/>
            <a:ext cx="2346325" cy="414338"/>
          </a:xfrm>
          <a:prstGeom prst="rect">
            <a:avLst/>
          </a:prstGeom>
          <a:noFill/>
          <a:ln>
            <a:noFill/>
          </a:ln>
        </p:spPr>
        <p:txBody>
          <a:bodyPr anchorCtr="0" anchor="ctr" bIns="50925" lIns="101875" spcFirstLastPara="1" rIns="101875" wrap="square" tIns="50925">
            <a:noAutofit/>
          </a:bodyPr>
          <a:lstStyle>
            <a:lvl1pPr lvl="0" marR="0" rtl="0" algn="l">
              <a:spcBef>
                <a:spcPts val="0"/>
              </a:spcBef>
              <a:spcAft>
                <a:spcPts val="0"/>
              </a:spcAft>
              <a:buSzPts val="1400"/>
              <a:buNone/>
              <a:defRPr b="0" i="0" sz="1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436938" y="7204075"/>
            <a:ext cx="3184525" cy="414338"/>
          </a:xfrm>
          <a:prstGeom prst="rect">
            <a:avLst/>
          </a:prstGeom>
          <a:noFill/>
          <a:ln>
            <a:noFill/>
          </a:ln>
        </p:spPr>
        <p:txBody>
          <a:bodyPr anchorCtr="0" anchor="ctr" bIns="50925" lIns="101875" spcFirstLastPara="1" rIns="101875" wrap="square" tIns="50925">
            <a:noAutofit/>
          </a:bodyPr>
          <a:lstStyle>
            <a:lvl1pPr lvl="0" marR="0" rtl="0" algn="ctr">
              <a:spcBef>
                <a:spcPts val="0"/>
              </a:spcBef>
              <a:spcAft>
                <a:spcPts val="0"/>
              </a:spcAft>
              <a:buSzPts val="1400"/>
              <a:buNone/>
              <a:defRPr b="0" i="0" sz="13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7208838" y="7204075"/>
            <a:ext cx="2346325" cy="414338"/>
          </a:xfrm>
          <a:prstGeom prst="rect">
            <a:avLst/>
          </a:prstGeom>
          <a:noFill/>
          <a:ln>
            <a:noFill/>
          </a:ln>
        </p:spPr>
        <p:txBody>
          <a:bodyPr anchorCtr="0" anchor="ctr" bIns="50925" lIns="101875" spcFirstLastPara="1" rIns="101875" wrap="square" tIns="50925">
            <a:noAutofit/>
          </a:bodyPr>
          <a:lstStyle>
            <a:lvl1pPr indent="0" lvl="0" marL="0" marR="0" rtl="0" algn="r">
              <a:spcBef>
                <a:spcPts val="0"/>
              </a:spcBef>
              <a:spcAft>
                <a:spcPts val="0"/>
              </a:spcAft>
              <a:buNone/>
              <a:defRPr b="0" i="0" sz="13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3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3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3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3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3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3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3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3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adjc.az.gov/" TargetMode="External"/><Relationship Id="rId4" Type="http://schemas.openxmlformats.org/officeDocument/2006/relationships/image" Target="../media/image1.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cxnSp>
        <p:nvCxnSpPr>
          <p:cNvPr id="90" name="Google Shape;90;p13"/>
          <p:cNvCxnSpPr/>
          <p:nvPr/>
        </p:nvCxnSpPr>
        <p:spPr>
          <a:xfrm>
            <a:off x="1676400" y="7167563"/>
            <a:ext cx="6956425" cy="0"/>
          </a:xfrm>
          <a:prstGeom prst="straightConnector1">
            <a:avLst/>
          </a:prstGeom>
          <a:noFill/>
          <a:ln cap="flat" cmpd="sng" w="28575">
            <a:solidFill>
              <a:srgbClr val="000066"/>
            </a:solidFill>
            <a:prstDash val="solid"/>
            <a:round/>
            <a:headEnd len="med" w="med" type="none"/>
            <a:tailEnd len="med" w="med" type="none"/>
          </a:ln>
        </p:spPr>
      </p:cxnSp>
      <p:cxnSp>
        <p:nvCxnSpPr>
          <p:cNvPr id="91" name="Google Shape;91;p13"/>
          <p:cNvCxnSpPr/>
          <p:nvPr/>
        </p:nvCxnSpPr>
        <p:spPr>
          <a:xfrm>
            <a:off x="1592263" y="7254875"/>
            <a:ext cx="7124700" cy="0"/>
          </a:xfrm>
          <a:prstGeom prst="straightConnector1">
            <a:avLst/>
          </a:prstGeom>
          <a:noFill/>
          <a:ln cap="flat" cmpd="sng" w="12700">
            <a:solidFill>
              <a:srgbClr val="000066"/>
            </a:solidFill>
            <a:prstDash val="solid"/>
            <a:round/>
            <a:headEnd len="med" w="med" type="none"/>
            <a:tailEnd len="med" w="med" type="none"/>
          </a:ln>
        </p:spPr>
      </p:cxnSp>
      <p:sp>
        <p:nvSpPr>
          <p:cNvPr id="92" name="Google Shape;92;p13"/>
          <p:cNvSpPr txBox="1"/>
          <p:nvPr/>
        </p:nvSpPr>
        <p:spPr>
          <a:xfrm>
            <a:off x="0" y="2589213"/>
            <a:ext cx="10058400" cy="1949400"/>
          </a:xfrm>
          <a:prstGeom prst="rect">
            <a:avLst/>
          </a:prstGeom>
          <a:noFill/>
          <a:ln>
            <a:noFill/>
          </a:ln>
        </p:spPr>
        <p:txBody>
          <a:bodyPr anchorCtr="0" anchor="t" bIns="50925" lIns="101875" spcFirstLastPara="1" rIns="101875" wrap="square" tIns="50925">
            <a:noAutofit/>
          </a:bodyPr>
          <a:lstStyle/>
          <a:p>
            <a:pPr indent="0" lvl="0" marL="0" marR="0" rtl="0" algn="ctr">
              <a:spcBef>
                <a:spcPts val="0"/>
              </a:spcBef>
              <a:spcAft>
                <a:spcPts val="0"/>
              </a:spcAft>
              <a:buNone/>
            </a:pPr>
            <a:r>
              <a:t/>
            </a:r>
            <a:endParaRPr>
              <a:latin typeface="Arial Narrow"/>
              <a:ea typeface="Arial Narrow"/>
              <a:cs typeface="Arial Narrow"/>
              <a:sym typeface="Arial Narrow"/>
            </a:endParaRPr>
          </a:p>
          <a:p>
            <a:pPr indent="0" lvl="0" marL="0" marR="0" rtl="0" algn="ctr">
              <a:spcBef>
                <a:spcPts val="0"/>
              </a:spcBef>
              <a:spcAft>
                <a:spcPts val="0"/>
              </a:spcAft>
              <a:buNone/>
            </a:pPr>
            <a:r>
              <a:rPr b="1" lang="en-US" sz="6000">
                <a:solidFill>
                  <a:srgbClr val="002060"/>
                </a:solidFill>
                <a:latin typeface="Arial Narrow"/>
                <a:ea typeface="Arial Narrow"/>
                <a:cs typeface="Arial Narrow"/>
                <a:sym typeface="Arial Narrow"/>
              </a:rPr>
              <a:t>AJJC 2023 Annual</a:t>
            </a:r>
            <a:endParaRPr b="1" sz="6000">
              <a:solidFill>
                <a:srgbClr val="002060"/>
              </a:solidFill>
              <a:latin typeface="Arial Narrow"/>
              <a:ea typeface="Arial Narrow"/>
              <a:cs typeface="Arial Narrow"/>
              <a:sym typeface="Arial Narrow"/>
            </a:endParaRPr>
          </a:p>
          <a:p>
            <a:pPr indent="0" lvl="0" marL="0" marR="0" rtl="0" algn="ctr">
              <a:spcBef>
                <a:spcPts val="0"/>
              </a:spcBef>
              <a:spcAft>
                <a:spcPts val="0"/>
              </a:spcAft>
              <a:buNone/>
            </a:pPr>
            <a:r>
              <a:rPr b="1" lang="en-US" sz="6000">
                <a:solidFill>
                  <a:srgbClr val="002060"/>
                </a:solidFill>
                <a:latin typeface="Arial Narrow"/>
                <a:ea typeface="Arial Narrow"/>
                <a:cs typeface="Arial Narrow"/>
                <a:sym typeface="Arial Narrow"/>
              </a:rPr>
              <a:t> ICJ Update</a:t>
            </a:r>
            <a:endParaRPr b="1" i="0" sz="6000" u="none" cap="none" strike="noStrike">
              <a:solidFill>
                <a:srgbClr val="002060"/>
              </a:solidFill>
              <a:latin typeface="Arial Narrow"/>
              <a:ea typeface="Arial Narrow"/>
              <a:cs typeface="Arial Narrow"/>
              <a:sym typeface="Arial Narrow"/>
            </a:endParaRPr>
          </a:p>
        </p:txBody>
      </p:sp>
      <p:sp>
        <p:nvSpPr>
          <p:cNvPr id="93" name="Google Shape;93;p13"/>
          <p:cNvSpPr txBox="1"/>
          <p:nvPr/>
        </p:nvSpPr>
        <p:spPr>
          <a:xfrm>
            <a:off x="0" y="5094288"/>
            <a:ext cx="10058400" cy="1211262"/>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None/>
            </a:pPr>
            <a:r>
              <a:t/>
            </a:r>
            <a:endParaRPr b="1" i="0" sz="3600" u="none" cap="none" strike="noStrike">
              <a:solidFill>
                <a:srgbClr val="002060"/>
              </a:solidFill>
              <a:latin typeface="Arial Narrow"/>
              <a:ea typeface="Arial Narrow"/>
              <a:cs typeface="Arial Narrow"/>
              <a:sym typeface="Arial Narrow"/>
            </a:endParaRPr>
          </a:p>
        </p:txBody>
      </p:sp>
      <p:sp>
        <p:nvSpPr>
          <p:cNvPr id="94" name="Google Shape;94;p13"/>
          <p:cNvSpPr txBox="1"/>
          <p:nvPr/>
        </p:nvSpPr>
        <p:spPr>
          <a:xfrm>
            <a:off x="685800" y="6542088"/>
            <a:ext cx="3124200" cy="368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a:latin typeface="Arial Narrow"/>
              <a:ea typeface="Arial Narrow"/>
              <a:cs typeface="Arial Narrow"/>
              <a:sym typeface="Arial Narrow"/>
            </a:endParaRPr>
          </a:p>
        </p:txBody>
      </p:sp>
      <p:pic>
        <p:nvPicPr>
          <p:cNvPr id="95" name="Google Shape;95;p13"/>
          <p:cNvPicPr preferRelativeResize="0"/>
          <p:nvPr/>
        </p:nvPicPr>
        <p:blipFill rotWithShape="1">
          <a:blip r:embed="rId3">
            <a:alphaModFix/>
          </a:blip>
          <a:srcRect b="0" l="0" r="0" t="0"/>
          <a:stretch/>
        </p:blipFill>
        <p:spPr>
          <a:xfrm>
            <a:off x="0" y="0"/>
            <a:ext cx="10058400" cy="1508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4"/>
          <p:cNvSpPr/>
          <p:nvPr/>
        </p:nvSpPr>
        <p:spPr>
          <a:xfrm>
            <a:off x="548640" y="274320"/>
            <a:ext cx="9144000" cy="914400"/>
          </a:xfrm>
          <a:prstGeom prst="rect">
            <a:avLst/>
          </a:prstGeom>
          <a:solidFill>
            <a:srgbClr val="002060"/>
          </a:solidFill>
          <a:ln>
            <a:noFill/>
          </a:ln>
          <a:effectLst>
            <a:outerShdw blurRad="40000" rotWithShape="0" dir="5400000" dist="23000">
              <a:srgbClr val="000000">
                <a:alpha val="34901"/>
              </a:srgbClr>
            </a:outerShdw>
          </a:effectLst>
        </p:spPr>
        <p:txBody>
          <a:bodyPr anchorCtr="0" anchor="ctr" bIns="50925" lIns="101875" spcFirstLastPara="1" rIns="101875" wrap="square" tIns="50925">
            <a:noAutofit/>
          </a:bodyPr>
          <a:lstStyle/>
          <a:p>
            <a:pPr indent="0" lvl="0" marL="0" marR="0" rtl="0" algn="ctr">
              <a:spcBef>
                <a:spcPts val="0"/>
              </a:spcBef>
              <a:spcAft>
                <a:spcPts val="0"/>
              </a:spcAft>
              <a:buNone/>
            </a:pPr>
            <a:r>
              <a:rPr b="1" lang="en-US" sz="3600">
                <a:solidFill>
                  <a:schemeClr val="lt1"/>
                </a:solidFill>
                <a:latin typeface="Arial Narrow"/>
                <a:ea typeface="Arial Narrow"/>
                <a:cs typeface="Arial Narrow"/>
                <a:sym typeface="Arial Narrow"/>
              </a:rPr>
              <a:t>ICJ</a:t>
            </a:r>
            <a:endParaRPr/>
          </a:p>
        </p:txBody>
      </p:sp>
      <p:cxnSp>
        <p:nvCxnSpPr>
          <p:cNvPr id="103" name="Google Shape;103;p14"/>
          <p:cNvCxnSpPr/>
          <p:nvPr/>
        </p:nvCxnSpPr>
        <p:spPr>
          <a:xfrm>
            <a:off x="136525" y="136525"/>
            <a:ext cx="0" cy="7499350"/>
          </a:xfrm>
          <a:prstGeom prst="straightConnector1">
            <a:avLst/>
          </a:prstGeom>
          <a:noFill/>
          <a:ln cap="flat" cmpd="sng" w="19050">
            <a:solidFill>
              <a:srgbClr val="002060"/>
            </a:solidFill>
            <a:prstDash val="solid"/>
            <a:round/>
            <a:headEnd len="sm" w="sm" type="none"/>
            <a:tailEnd len="sm" w="sm" type="none"/>
          </a:ln>
        </p:spPr>
      </p:cxnSp>
      <p:cxnSp>
        <p:nvCxnSpPr>
          <p:cNvPr id="104" name="Google Shape;104;p14"/>
          <p:cNvCxnSpPr/>
          <p:nvPr/>
        </p:nvCxnSpPr>
        <p:spPr>
          <a:xfrm>
            <a:off x="136525" y="7635875"/>
            <a:ext cx="9785350" cy="0"/>
          </a:xfrm>
          <a:prstGeom prst="straightConnector1">
            <a:avLst/>
          </a:prstGeom>
          <a:noFill/>
          <a:ln cap="flat" cmpd="sng" w="19050">
            <a:solidFill>
              <a:srgbClr val="002060"/>
            </a:solidFill>
            <a:prstDash val="solid"/>
            <a:round/>
            <a:headEnd len="sm" w="sm" type="none"/>
            <a:tailEnd len="sm" w="sm" type="none"/>
          </a:ln>
        </p:spPr>
      </p:cxnSp>
      <p:cxnSp>
        <p:nvCxnSpPr>
          <p:cNvPr id="105" name="Google Shape;105;p14"/>
          <p:cNvCxnSpPr/>
          <p:nvPr/>
        </p:nvCxnSpPr>
        <p:spPr>
          <a:xfrm>
            <a:off x="274638" y="274638"/>
            <a:ext cx="0" cy="7223125"/>
          </a:xfrm>
          <a:prstGeom prst="straightConnector1">
            <a:avLst/>
          </a:prstGeom>
          <a:noFill/>
          <a:ln cap="flat" cmpd="sng" w="31750">
            <a:solidFill>
              <a:srgbClr val="002060"/>
            </a:solidFill>
            <a:prstDash val="solid"/>
            <a:round/>
            <a:headEnd len="sm" w="sm" type="none"/>
            <a:tailEnd len="sm" w="sm" type="none"/>
          </a:ln>
        </p:spPr>
      </p:cxnSp>
      <p:cxnSp>
        <p:nvCxnSpPr>
          <p:cNvPr id="106" name="Google Shape;106;p14"/>
          <p:cNvCxnSpPr/>
          <p:nvPr/>
        </p:nvCxnSpPr>
        <p:spPr>
          <a:xfrm>
            <a:off x="274638" y="7497763"/>
            <a:ext cx="9509125" cy="0"/>
          </a:xfrm>
          <a:prstGeom prst="straightConnector1">
            <a:avLst/>
          </a:prstGeom>
          <a:noFill/>
          <a:ln cap="flat" cmpd="sng" w="31750">
            <a:solidFill>
              <a:srgbClr val="002060"/>
            </a:solidFill>
            <a:prstDash val="solid"/>
            <a:round/>
            <a:headEnd len="sm" w="sm" type="none"/>
            <a:tailEnd len="sm" w="sm" type="none"/>
          </a:ln>
        </p:spPr>
      </p:cxnSp>
      <p:pic>
        <p:nvPicPr>
          <p:cNvPr id="107" name="Google Shape;107;p14"/>
          <p:cNvPicPr preferRelativeResize="0"/>
          <p:nvPr/>
        </p:nvPicPr>
        <p:blipFill rotWithShape="1">
          <a:blip r:embed="rId3">
            <a:alphaModFix/>
          </a:blip>
          <a:srcRect b="0" l="0" r="0" t="0"/>
          <a:stretch/>
        </p:blipFill>
        <p:spPr>
          <a:xfrm>
            <a:off x="9012238" y="6573838"/>
            <a:ext cx="927100" cy="1096962"/>
          </a:xfrm>
          <a:prstGeom prst="rect">
            <a:avLst/>
          </a:prstGeom>
          <a:noFill/>
          <a:ln>
            <a:noFill/>
          </a:ln>
        </p:spPr>
      </p:pic>
      <p:sp>
        <p:nvSpPr>
          <p:cNvPr id="108" name="Google Shape;108;p14"/>
          <p:cNvSpPr txBox="1"/>
          <p:nvPr>
            <p:ph idx="12" type="sldNum"/>
          </p:nvPr>
        </p:nvSpPr>
        <p:spPr>
          <a:xfrm>
            <a:off x="9144000" y="6826250"/>
            <a:ext cx="762000" cy="41275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
        <p:nvSpPr>
          <p:cNvPr id="109" name="Google Shape;109;p14"/>
          <p:cNvSpPr txBox="1"/>
          <p:nvPr/>
        </p:nvSpPr>
        <p:spPr>
          <a:xfrm>
            <a:off x="731838" y="1463675"/>
            <a:ext cx="8777400" cy="59436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The Interstate Compact for Juveniles (ICJ) is the law that regulates the interstate movement of juveniles who are under court supervision or have run away to another state. The ICJ is a contract that has been adopted as law throughout the United States.</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Current Compact signed in 2008 (15 Year </a:t>
            </a:r>
            <a:r>
              <a:rPr b="1" lang="en-US" sz="2600">
                <a:solidFill>
                  <a:srgbClr val="073763"/>
                </a:solidFill>
                <a:latin typeface="Arial Narrow"/>
                <a:ea typeface="Arial Narrow"/>
                <a:cs typeface="Arial Narrow"/>
                <a:sym typeface="Arial Narrow"/>
              </a:rPr>
              <a:t>Anniversary)</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All 50 states, District of Columbia and US Virgin Islands are members </a:t>
            </a:r>
            <a:r>
              <a:rPr b="1" lang="en-US" sz="2600">
                <a:solidFill>
                  <a:srgbClr val="073763"/>
                </a:solidFill>
                <a:latin typeface="Arial Narrow"/>
                <a:ea typeface="Arial Narrow"/>
                <a:cs typeface="Arial Narrow"/>
                <a:sym typeface="Arial Narrow"/>
              </a:rPr>
              <a:t> </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ARS § 8-361 - 8-364 Authorize AZ as a compact member and ADJC as the AZ agency responsible for ICJ</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cxnSp>
        <p:nvCxnSpPr>
          <p:cNvPr id="114" name="Google Shape;114;p15"/>
          <p:cNvCxnSpPr/>
          <p:nvPr/>
        </p:nvCxnSpPr>
        <p:spPr>
          <a:xfrm>
            <a:off x="136525" y="136525"/>
            <a:ext cx="0" cy="7499350"/>
          </a:xfrm>
          <a:prstGeom prst="straightConnector1">
            <a:avLst/>
          </a:prstGeom>
          <a:noFill/>
          <a:ln cap="flat" cmpd="sng" w="19050">
            <a:solidFill>
              <a:srgbClr val="002060"/>
            </a:solidFill>
            <a:prstDash val="solid"/>
            <a:round/>
            <a:headEnd len="sm" w="sm" type="none"/>
            <a:tailEnd len="sm" w="sm" type="none"/>
          </a:ln>
        </p:spPr>
      </p:cxnSp>
      <p:cxnSp>
        <p:nvCxnSpPr>
          <p:cNvPr id="115" name="Google Shape;115;p15"/>
          <p:cNvCxnSpPr/>
          <p:nvPr/>
        </p:nvCxnSpPr>
        <p:spPr>
          <a:xfrm>
            <a:off x="136525" y="7635875"/>
            <a:ext cx="9785350" cy="0"/>
          </a:xfrm>
          <a:prstGeom prst="straightConnector1">
            <a:avLst/>
          </a:prstGeom>
          <a:noFill/>
          <a:ln cap="flat" cmpd="sng" w="19050">
            <a:solidFill>
              <a:srgbClr val="002060"/>
            </a:solidFill>
            <a:prstDash val="solid"/>
            <a:round/>
            <a:headEnd len="sm" w="sm" type="none"/>
            <a:tailEnd len="sm" w="sm" type="none"/>
          </a:ln>
        </p:spPr>
      </p:cxnSp>
      <p:cxnSp>
        <p:nvCxnSpPr>
          <p:cNvPr id="116" name="Google Shape;116;p15"/>
          <p:cNvCxnSpPr/>
          <p:nvPr/>
        </p:nvCxnSpPr>
        <p:spPr>
          <a:xfrm>
            <a:off x="274638" y="274638"/>
            <a:ext cx="0" cy="7223125"/>
          </a:xfrm>
          <a:prstGeom prst="straightConnector1">
            <a:avLst/>
          </a:prstGeom>
          <a:noFill/>
          <a:ln cap="flat" cmpd="sng" w="31750">
            <a:solidFill>
              <a:srgbClr val="002060"/>
            </a:solidFill>
            <a:prstDash val="solid"/>
            <a:round/>
            <a:headEnd len="sm" w="sm" type="none"/>
            <a:tailEnd len="sm" w="sm" type="none"/>
          </a:ln>
        </p:spPr>
      </p:cxnSp>
      <p:cxnSp>
        <p:nvCxnSpPr>
          <p:cNvPr id="117" name="Google Shape;117;p15"/>
          <p:cNvCxnSpPr/>
          <p:nvPr/>
        </p:nvCxnSpPr>
        <p:spPr>
          <a:xfrm>
            <a:off x="274638" y="7497763"/>
            <a:ext cx="9509125" cy="0"/>
          </a:xfrm>
          <a:prstGeom prst="straightConnector1">
            <a:avLst/>
          </a:prstGeom>
          <a:noFill/>
          <a:ln cap="flat" cmpd="sng" w="31750">
            <a:solidFill>
              <a:srgbClr val="002060"/>
            </a:solidFill>
            <a:prstDash val="solid"/>
            <a:round/>
            <a:headEnd len="sm" w="sm" type="none"/>
            <a:tailEnd len="sm" w="sm" type="none"/>
          </a:ln>
        </p:spPr>
      </p:cxnSp>
      <p:pic>
        <p:nvPicPr>
          <p:cNvPr id="118" name="Google Shape;118;p15"/>
          <p:cNvPicPr preferRelativeResize="0"/>
          <p:nvPr/>
        </p:nvPicPr>
        <p:blipFill rotWithShape="1">
          <a:blip r:embed="rId3">
            <a:alphaModFix/>
          </a:blip>
          <a:srcRect b="0" l="0" r="0" t="0"/>
          <a:stretch/>
        </p:blipFill>
        <p:spPr>
          <a:xfrm>
            <a:off x="9012238" y="6573838"/>
            <a:ext cx="927100" cy="1096962"/>
          </a:xfrm>
          <a:prstGeom prst="rect">
            <a:avLst/>
          </a:prstGeom>
          <a:noFill/>
          <a:ln>
            <a:noFill/>
          </a:ln>
        </p:spPr>
      </p:pic>
      <p:sp>
        <p:nvSpPr>
          <p:cNvPr id="119" name="Google Shape;119;p15"/>
          <p:cNvSpPr txBox="1"/>
          <p:nvPr>
            <p:ph idx="12" type="sldNum"/>
          </p:nvPr>
        </p:nvSpPr>
        <p:spPr>
          <a:xfrm>
            <a:off x="9144000" y="6826250"/>
            <a:ext cx="762000" cy="41275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
        <p:nvSpPr>
          <p:cNvPr id="120" name="Google Shape;120;p15"/>
          <p:cNvSpPr/>
          <p:nvPr/>
        </p:nvSpPr>
        <p:spPr>
          <a:xfrm>
            <a:off x="548640" y="274320"/>
            <a:ext cx="9144000" cy="914400"/>
          </a:xfrm>
          <a:prstGeom prst="rect">
            <a:avLst/>
          </a:prstGeom>
          <a:solidFill>
            <a:srgbClr val="002060"/>
          </a:solidFill>
          <a:ln>
            <a:noFill/>
          </a:ln>
          <a:effectLst>
            <a:outerShdw blurRad="40000" rotWithShape="0" dir="5400000" dist="23000">
              <a:srgbClr val="000000">
                <a:alpha val="34901"/>
              </a:srgbClr>
            </a:outerShdw>
          </a:effectLst>
        </p:spPr>
        <p:txBody>
          <a:bodyPr anchorCtr="0" anchor="ctr" bIns="50925" lIns="101875" spcFirstLastPara="1" rIns="101875" wrap="square" tIns="50925">
            <a:noAutofit/>
          </a:bodyPr>
          <a:lstStyle/>
          <a:p>
            <a:pPr indent="0" lvl="0" marL="0" marR="0" rtl="0" algn="ctr">
              <a:spcBef>
                <a:spcPts val="0"/>
              </a:spcBef>
              <a:spcAft>
                <a:spcPts val="0"/>
              </a:spcAft>
              <a:buNone/>
            </a:pPr>
            <a:r>
              <a:rPr b="1" lang="en-US" sz="3600">
                <a:solidFill>
                  <a:schemeClr val="lt1"/>
                </a:solidFill>
                <a:latin typeface="Arial Narrow"/>
                <a:ea typeface="Arial Narrow"/>
                <a:cs typeface="Arial Narrow"/>
                <a:sym typeface="Arial Narrow"/>
              </a:rPr>
              <a:t>Supervised Youth</a:t>
            </a:r>
            <a:endParaRPr/>
          </a:p>
        </p:txBody>
      </p:sp>
      <p:sp>
        <p:nvSpPr>
          <p:cNvPr id="121" name="Google Shape;121;p15"/>
          <p:cNvSpPr txBox="1"/>
          <p:nvPr/>
        </p:nvSpPr>
        <p:spPr>
          <a:xfrm>
            <a:off x="731838" y="1463675"/>
            <a:ext cx="8777287" cy="5943600"/>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Clr>
                <a:srgbClr val="4F6128"/>
              </a:buClr>
              <a:buSzPts val="1800"/>
              <a:buFont typeface="Arial"/>
              <a:buNone/>
            </a:pPr>
            <a:r>
              <a:rPr b="1" lang="en-US" sz="3600" u="sng">
                <a:solidFill>
                  <a:srgbClr val="073763"/>
                </a:solidFill>
                <a:latin typeface="Arial Narrow"/>
                <a:ea typeface="Arial Narrow"/>
                <a:cs typeface="Arial Narrow"/>
                <a:sym typeface="Arial Narrow"/>
              </a:rPr>
              <a:t>Incoming</a:t>
            </a:r>
            <a:endParaRPr b="1" sz="3600" u="sng">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In FY 2022, we had 103 youth come to AZ under the ICJ Compact</a:t>
            </a:r>
            <a:endParaRPr b="1" sz="2600">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IN FY 2023, we had 96 youth come to AZ under the ICJ Compact</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0"/>
              </a:spcBef>
              <a:spcAft>
                <a:spcPts val="0"/>
              </a:spcAft>
              <a:buClr>
                <a:srgbClr val="4F6128"/>
              </a:buClr>
              <a:buSzPts val="1800"/>
              <a:buFont typeface="Arial"/>
              <a:buNone/>
            </a:pPr>
            <a:r>
              <a:rPr b="1" lang="en-US" sz="3600" u="sng">
                <a:solidFill>
                  <a:srgbClr val="073763"/>
                </a:solidFill>
                <a:latin typeface="Arial Narrow"/>
                <a:ea typeface="Arial Narrow"/>
                <a:cs typeface="Arial Narrow"/>
                <a:sym typeface="Arial Narrow"/>
              </a:rPr>
              <a:t>Outgoing</a:t>
            </a:r>
            <a:endParaRPr b="1" sz="3600" u="sng">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In FY 2022, we had 54 youth leave AZ under the ICJ Compact</a:t>
            </a:r>
            <a:endParaRPr b="1" sz="2600">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t/>
            </a:r>
            <a:endParaRPr b="1" sz="2600">
              <a:solidFill>
                <a:srgbClr val="073763"/>
              </a:solidFill>
              <a:latin typeface="Arial Narrow"/>
              <a:ea typeface="Arial Narrow"/>
              <a:cs typeface="Arial Narrow"/>
              <a:sym typeface="Arial Narrow"/>
            </a:endParaRPr>
          </a:p>
          <a:p>
            <a:pPr indent="0" lvl="0" marL="0" rtl="0" algn="l">
              <a:spcBef>
                <a:spcPts val="0"/>
              </a:spcBef>
              <a:spcAft>
                <a:spcPts val="0"/>
              </a:spcAft>
              <a:buClr>
                <a:srgbClr val="4F6128"/>
              </a:buClr>
              <a:buSzPts val="1800"/>
              <a:buFont typeface="Arial"/>
              <a:buNone/>
            </a:pPr>
            <a:r>
              <a:rPr b="1" lang="en-US" sz="2600">
                <a:solidFill>
                  <a:srgbClr val="073763"/>
                </a:solidFill>
                <a:latin typeface="Arial Narrow"/>
                <a:ea typeface="Arial Narrow"/>
                <a:cs typeface="Arial Narrow"/>
                <a:sym typeface="Arial Narrow"/>
              </a:rPr>
              <a:t>In FY 2023, we had 69 youth leave AZ under the ICJ Compact</a:t>
            </a:r>
            <a:endParaRPr b="1" sz="2600">
              <a:solidFill>
                <a:srgbClr val="073763"/>
              </a:solidFill>
              <a:latin typeface="Arial Narrow"/>
              <a:ea typeface="Arial Narrow"/>
              <a:cs typeface="Arial Narrow"/>
              <a:sym typeface="Arial Narrow"/>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cxnSp>
        <p:nvCxnSpPr>
          <p:cNvPr id="126" name="Google Shape;126;p16"/>
          <p:cNvCxnSpPr/>
          <p:nvPr/>
        </p:nvCxnSpPr>
        <p:spPr>
          <a:xfrm>
            <a:off x="136525" y="136525"/>
            <a:ext cx="0" cy="7499400"/>
          </a:xfrm>
          <a:prstGeom prst="straightConnector1">
            <a:avLst/>
          </a:prstGeom>
          <a:noFill/>
          <a:ln cap="flat" cmpd="sng" w="19050">
            <a:solidFill>
              <a:srgbClr val="002060"/>
            </a:solidFill>
            <a:prstDash val="solid"/>
            <a:round/>
            <a:headEnd len="sm" w="sm" type="none"/>
            <a:tailEnd len="sm" w="sm" type="none"/>
          </a:ln>
        </p:spPr>
      </p:cxnSp>
      <p:cxnSp>
        <p:nvCxnSpPr>
          <p:cNvPr id="127" name="Google Shape;127;p16"/>
          <p:cNvCxnSpPr/>
          <p:nvPr/>
        </p:nvCxnSpPr>
        <p:spPr>
          <a:xfrm>
            <a:off x="136525" y="7635875"/>
            <a:ext cx="9785400" cy="0"/>
          </a:xfrm>
          <a:prstGeom prst="straightConnector1">
            <a:avLst/>
          </a:prstGeom>
          <a:noFill/>
          <a:ln cap="flat" cmpd="sng" w="19050">
            <a:solidFill>
              <a:srgbClr val="002060"/>
            </a:solidFill>
            <a:prstDash val="solid"/>
            <a:round/>
            <a:headEnd len="sm" w="sm" type="none"/>
            <a:tailEnd len="sm" w="sm" type="none"/>
          </a:ln>
        </p:spPr>
      </p:cxnSp>
      <p:cxnSp>
        <p:nvCxnSpPr>
          <p:cNvPr id="128" name="Google Shape;128;p16"/>
          <p:cNvCxnSpPr/>
          <p:nvPr/>
        </p:nvCxnSpPr>
        <p:spPr>
          <a:xfrm>
            <a:off x="274638" y="274638"/>
            <a:ext cx="0" cy="7223100"/>
          </a:xfrm>
          <a:prstGeom prst="straightConnector1">
            <a:avLst/>
          </a:prstGeom>
          <a:noFill/>
          <a:ln cap="flat" cmpd="sng" w="31750">
            <a:solidFill>
              <a:srgbClr val="002060"/>
            </a:solidFill>
            <a:prstDash val="solid"/>
            <a:round/>
            <a:headEnd len="sm" w="sm" type="none"/>
            <a:tailEnd len="sm" w="sm" type="none"/>
          </a:ln>
        </p:spPr>
      </p:cxnSp>
      <p:cxnSp>
        <p:nvCxnSpPr>
          <p:cNvPr id="129" name="Google Shape;129;p16"/>
          <p:cNvCxnSpPr/>
          <p:nvPr/>
        </p:nvCxnSpPr>
        <p:spPr>
          <a:xfrm>
            <a:off x="274638" y="7497763"/>
            <a:ext cx="9509100" cy="0"/>
          </a:xfrm>
          <a:prstGeom prst="straightConnector1">
            <a:avLst/>
          </a:prstGeom>
          <a:noFill/>
          <a:ln cap="flat" cmpd="sng" w="31750">
            <a:solidFill>
              <a:srgbClr val="002060"/>
            </a:solidFill>
            <a:prstDash val="solid"/>
            <a:round/>
            <a:headEnd len="sm" w="sm" type="none"/>
            <a:tailEnd len="sm" w="sm" type="none"/>
          </a:ln>
        </p:spPr>
      </p:cxnSp>
      <p:pic>
        <p:nvPicPr>
          <p:cNvPr id="130" name="Google Shape;130;p16"/>
          <p:cNvPicPr preferRelativeResize="0"/>
          <p:nvPr/>
        </p:nvPicPr>
        <p:blipFill rotWithShape="1">
          <a:blip r:embed="rId3">
            <a:alphaModFix/>
          </a:blip>
          <a:srcRect b="0" l="0" r="0" t="0"/>
          <a:stretch/>
        </p:blipFill>
        <p:spPr>
          <a:xfrm>
            <a:off x="9012238" y="6573838"/>
            <a:ext cx="927100" cy="1096962"/>
          </a:xfrm>
          <a:prstGeom prst="rect">
            <a:avLst/>
          </a:prstGeom>
          <a:noFill/>
          <a:ln>
            <a:noFill/>
          </a:ln>
        </p:spPr>
      </p:pic>
      <p:sp>
        <p:nvSpPr>
          <p:cNvPr id="131" name="Google Shape;131;p16"/>
          <p:cNvSpPr txBox="1"/>
          <p:nvPr>
            <p:ph idx="12" type="sldNum"/>
          </p:nvPr>
        </p:nvSpPr>
        <p:spPr>
          <a:xfrm>
            <a:off x="9144000" y="6826250"/>
            <a:ext cx="762000" cy="41280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
        <p:nvSpPr>
          <p:cNvPr id="132" name="Google Shape;132;p16"/>
          <p:cNvSpPr/>
          <p:nvPr/>
        </p:nvSpPr>
        <p:spPr>
          <a:xfrm>
            <a:off x="548640" y="274320"/>
            <a:ext cx="9144000" cy="914400"/>
          </a:xfrm>
          <a:prstGeom prst="rect">
            <a:avLst/>
          </a:prstGeom>
          <a:solidFill>
            <a:srgbClr val="002060"/>
          </a:solidFill>
          <a:ln>
            <a:noFill/>
          </a:ln>
          <a:effectLst>
            <a:outerShdw blurRad="40000" rotWithShape="0" dir="5400000" dist="23000">
              <a:srgbClr val="000000">
                <a:alpha val="34900"/>
              </a:srgbClr>
            </a:outerShdw>
          </a:effectLst>
        </p:spPr>
        <p:txBody>
          <a:bodyPr anchorCtr="0" anchor="ctr" bIns="50925" lIns="101875" spcFirstLastPara="1" rIns="101875" wrap="square" tIns="50925">
            <a:noAutofit/>
          </a:bodyPr>
          <a:lstStyle/>
          <a:p>
            <a:pPr indent="0" lvl="0" marL="0" marR="0" rtl="0" algn="ctr">
              <a:spcBef>
                <a:spcPts val="0"/>
              </a:spcBef>
              <a:spcAft>
                <a:spcPts val="0"/>
              </a:spcAft>
              <a:buNone/>
            </a:pPr>
            <a:r>
              <a:rPr b="1" lang="en-US" sz="3600">
                <a:solidFill>
                  <a:schemeClr val="lt1"/>
                </a:solidFill>
                <a:latin typeface="Arial Narrow"/>
                <a:ea typeface="Arial Narrow"/>
                <a:cs typeface="Arial Narrow"/>
                <a:sym typeface="Arial Narrow"/>
              </a:rPr>
              <a:t>Current Snapshot</a:t>
            </a:r>
            <a:endParaRPr/>
          </a:p>
        </p:txBody>
      </p:sp>
      <p:sp>
        <p:nvSpPr>
          <p:cNvPr id="133" name="Google Shape;133;p16"/>
          <p:cNvSpPr txBox="1"/>
          <p:nvPr/>
        </p:nvSpPr>
        <p:spPr>
          <a:xfrm>
            <a:off x="731838" y="1463675"/>
            <a:ext cx="8777400" cy="5943600"/>
          </a:xfrm>
          <a:prstGeom prst="rect">
            <a:avLst/>
          </a:prstGeom>
          <a:noFill/>
          <a:ln>
            <a:noFill/>
          </a:ln>
        </p:spPr>
        <p:txBody>
          <a:bodyPr anchorCtr="0" anchor="t" bIns="0" lIns="0" spcFirstLastPara="1" rIns="0" wrap="square" tIns="0">
            <a:noAutofit/>
          </a:bodyPr>
          <a:lstStyle/>
          <a:p>
            <a:pPr indent="0" lvl="0" marL="0" marR="0" rtl="0" algn="l">
              <a:spcBef>
                <a:spcPts val="1200"/>
              </a:spcBef>
              <a:spcAft>
                <a:spcPts val="0"/>
              </a:spcAft>
              <a:buNone/>
            </a:pPr>
            <a:r>
              <a:rPr b="1" lang="en-US" sz="2600">
                <a:solidFill>
                  <a:srgbClr val="073763"/>
                </a:solidFill>
                <a:latin typeface="Arial Narrow"/>
                <a:ea typeface="Arial Narrow"/>
                <a:cs typeface="Arial Narrow"/>
                <a:sym typeface="Arial Narrow"/>
              </a:rPr>
              <a:t>As of 8/28/23, AZ ICJ is supervising 79 incoming youth from other states and we currently have 37 AZ youth being supervised in other states.</a:t>
            </a:r>
            <a:endParaRPr b="1" sz="2600">
              <a:solidFill>
                <a:srgbClr val="073763"/>
              </a:solidFill>
              <a:latin typeface="Arial Narrow"/>
              <a:ea typeface="Arial Narrow"/>
              <a:cs typeface="Arial Narrow"/>
              <a:sym typeface="Arial Narrow"/>
            </a:endParaRPr>
          </a:p>
          <a:p>
            <a:pPr indent="0" lvl="0" marL="0" marR="0" rtl="0" algn="l">
              <a:spcBef>
                <a:spcPts val="1200"/>
              </a:spcBef>
              <a:spcAft>
                <a:spcPts val="0"/>
              </a:spcAft>
              <a:buNone/>
            </a:pPr>
            <a:r>
              <a:t/>
            </a:r>
            <a:endParaRPr b="1" sz="2600">
              <a:solidFill>
                <a:srgbClr val="073763"/>
              </a:solidFill>
              <a:latin typeface="Arial Narrow"/>
              <a:ea typeface="Arial Narrow"/>
              <a:cs typeface="Arial Narrow"/>
              <a:sym typeface="Arial Narrow"/>
            </a:endParaRPr>
          </a:p>
          <a:p>
            <a:pPr indent="0" lvl="0" marL="0" marR="0" rtl="0" algn="l">
              <a:spcBef>
                <a:spcPts val="1200"/>
              </a:spcBef>
              <a:spcAft>
                <a:spcPts val="0"/>
              </a:spcAft>
              <a:buNone/>
            </a:pPr>
            <a:r>
              <a:rPr b="1" lang="en-US" sz="1800">
                <a:solidFill>
                  <a:srgbClr val="073763"/>
                </a:solidFill>
                <a:latin typeface="Arial Narrow"/>
                <a:ea typeface="Arial Narrow"/>
                <a:cs typeface="Arial Narrow"/>
                <a:sym typeface="Arial Narrow"/>
              </a:rPr>
              <a:t> </a:t>
            </a:r>
            <a:endParaRPr b="1" sz="1800">
              <a:solidFill>
                <a:srgbClr val="073763"/>
              </a:solidFill>
              <a:latin typeface="Arial Narrow"/>
              <a:ea typeface="Arial Narrow"/>
              <a:cs typeface="Arial Narrow"/>
              <a:sym typeface="Arial Narrow"/>
            </a:endParaRPr>
          </a:p>
        </p:txBody>
      </p:sp>
      <p:graphicFrame>
        <p:nvGraphicFramePr>
          <p:cNvPr id="134" name="Google Shape;134;p16"/>
          <p:cNvGraphicFramePr/>
          <p:nvPr/>
        </p:nvGraphicFramePr>
        <p:xfrm>
          <a:off x="858850" y="2982960"/>
          <a:ext cx="3000000" cy="3000000"/>
        </p:xfrm>
        <a:graphic>
          <a:graphicData uri="http://schemas.openxmlformats.org/drawingml/2006/table">
            <a:tbl>
              <a:tblPr>
                <a:noFill/>
                <a:tableStyleId>{D3A89A11-7063-4930-B2A6-458909B3A412}</a:tableStyleId>
              </a:tblPr>
              <a:tblGrid>
                <a:gridCol w="4076700"/>
                <a:gridCol w="4076700"/>
              </a:tblGrid>
              <a:tr h="542300">
                <a:tc>
                  <a:txBody>
                    <a:bodyPr/>
                    <a:lstStyle/>
                    <a:p>
                      <a:pPr indent="0" lvl="0" marL="0" rtl="0" algn="l">
                        <a:spcBef>
                          <a:spcPts val="0"/>
                        </a:spcBef>
                        <a:spcAft>
                          <a:spcPts val="0"/>
                        </a:spcAft>
                        <a:buNone/>
                      </a:pPr>
                      <a:r>
                        <a:rPr b="1" lang="en-US" sz="2400">
                          <a:solidFill>
                            <a:srgbClr val="002060"/>
                          </a:solidFill>
                        </a:rPr>
                        <a:t>Apache - 2</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Mohave - 14</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Cochise - 1</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Navajo - 0</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Coconino - 0</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Pima - 1</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Gila - 0</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Pinal - 3</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Graham - 0</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Santa Cruz - 0</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Greenlee - 0</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Yavapai - 5</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La Paz - 0</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Yuma - 2</a:t>
                      </a:r>
                      <a:endParaRPr b="1" sz="2400">
                        <a:solidFill>
                          <a:srgbClr val="002060"/>
                        </a:solidFill>
                      </a:endParaRPr>
                    </a:p>
                  </a:txBody>
                  <a:tcPr marT="91425" marB="91425" marR="91425" marL="91425"/>
                </a:tc>
              </a:tr>
              <a:tr h="521475">
                <a:tc>
                  <a:txBody>
                    <a:bodyPr/>
                    <a:lstStyle/>
                    <a:p>
                      <a:pPr indent="0" lvl="0" marL="0" rtl="0" algn="l">
                        <a:spcBef>
                          <a:spcPts val="0"/>
                        </a:spcBef>
                        <a:spcAft>
                          <a:spcPts val="0"/>
                        </a:spcAft>
                        <a:buNone/>
                      </a:pPr>
                      <a:r>
                        <a:rPr b="1" lang="en-US" sz="2400">
                          <a:solidFill>
                            <a:srgbClr val="002060"/>
                          </a:solidFill>
                        </a:rPr>
                        <a:t>Maricopa - 9</a:t>
                      </a:r>
                      <a:endParaRPr b="1" sz="2400">
                        <a:solidFill>
                          <a:srgbClr val="002060"/>
                        </a:solidFill>
                      </a:endParaRPr>
                    </a:p>
                  </a:txBody>
                  <a:tcPr marT="91425" marB="91425" marR="91425" marL="91425"/>
                </a:tc>
                <a:tc>
                  <a:txBody>
                    <a:bodyPr/>
                    <a:lstStyle/>
                    <a:p>
                      <a:pPr indent="0" lvl="0" marL="0" rtl="0" algn="l">
                        <a:spcBef>
                          <a:spcPts val="0"/>
                        </a:spcBef>
                        <a:spcAft>
                          <a:spcPts val="0"/>
                        </a:spcAft>
                        <a:buNone/>
                      </a:pPr>
                      <a:r>
                        <a:rPr b="1" lang="en-US" sz="2400">
                          <a:solidFill>
                            <a:srgbClr val="002060"/>
                          </a:solidFill>
                        </a:rPr>
                        <a:t>Total - 37</a:t>
                      </a:r>
                      <a:endParaRPr b="1" sz="2400">
                        <a:solidFill>
                          <a:srgbClr val="002060"/>
                        </a:solidFill>
                      </a:endParaRPr>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cxnSp>
        <p:nvCxnSpPr>
          <p:cNvPr id="139" name="Google Shape;139;p17"/>
          <p:cNvCxnSpPr/>
          <p:nvPr/>
        </p:nvCxnSpPr>
        <p:spPr>
          <a:xfrm>
            <a:off x="136525" y="136525"/>
            <a:ext cx="0" cy="7499400"/>
          </a:xfrm>
          <a:prstGeom prst="straightConnector1">
            <a:avLst/>
          </a:prstGeom>
          <a:noFill/>
          <a:ln cap="flat" cmpd="sng" w="19050">
            <a:solidFill>
              <a:srgbClr val="002060"/>
            </a:solidFill>
            <a:prstDash val="solid"/>
            <a:round/>
            <a:headEnd len="sm" w="sm" type="none"/>
            <a:tailEnd len="sm" w="sm" type="none"/>
          </a:ln>
        </p:spPr>
      </p:cxnSp>
      <p:cxnSp>
        <p:nvCxnSpPr>
          <p:cNvPr id="140" name="Google Shape;140;p17"/>
          <p:cNvCxnSpPr/>
          <p:nvPr/>
        </p:nvCxnSpPr>
        <p:spPr>
          <a:xfrm>
            <a:off x="136525" y="7635875"/>
            <a:ext cx="9785400" cy="0"/>
          </a:xfrm>
          <a:prstGeom prst="straightConnector1">
            <a:avLst/>
          </a:prstGeom>
          <a:noFill/>
          <a:ln cap="flat" cmpd="sng" w="19050">
            <a:solidFill>
              <a:srgbClr val="002060"/>
            </a:solidFill>
            <a:prstDash val="solid"/>
            <a:round/>
            <a:headEnd len="sm" w="sm" type="none"/>
            <a:tailEnd len="sm" w="sm" type="none"/>
          </a:ln>
        </p:spPr>
      </p:cxnSp>
      <p:cxnSp>
        <p:nvCxnSpPr>
          <p:cNvPr id="141" name="Google Shape;141;p17"/>
          <p:cNvCxnSpPr/>
          <p:nvPr/>
        </p:nvCxnSpPr>
        <p:spPr>
          <a:xfrm>
            <a:off x="274638" y="274638"/>
            <a:ext cx="0" cy="7223100"/>
          </a:xfrm>
          <a:prstGeom prst="straightConnector1">
            <a:avLst/>
          </a:prstGeom>
          <a:noFill/>
          <a:ln cap="flat" cmpd="sng" w="31750">
            <a:solidFill>
              <a:srgbClr val="002060"/>
            </a:solidFill>
            <a:prstDash val="solid"/>
            <a:round/>
            <a:headEnd len="sm" w="sm" type="none"/>
            <a:tailEnd len="sm" w="sm" type="none"/>
          </a:ln>
        </p:spPr>
      </p:cxnSp>
      <p:cxnSp>
        <p:nvCxnSpPr>
          <p:cNvPr id="142" name="Google Shape;142;p17"/>
          <p:cNvCxnSpPr/>
          <p:nvPr/>
        </p:nvCxnSpPr>
        <p:spPr>
          <a:xfrm>
            <a:off x="274638" y="7497763"/>
            <a:ext cx="9509100" cy="0"/>
          </a:xfrm>
          <a:prstGeom prst="straightConnector1">
            <a:avLst/>
          </a:prstGeom>
          <a:noFill/>
          <a:ln cap="flat" cmpd="sng" w="31750">
            <a:solidFill>
              <a:srgbClr val="002060"/>
            </a:solidFill>
            <a:prstDash val="solid"/>
            <a:round/>
            <a:headEnd len="sm" w="sm" type="none"/>
            <a:tailEnd len="sm" w="sm" type="none"/>
          </a:ln>
        </p:spPr>
      </p:cxnSp>
      <p:pic>
        <p:nvPicPr>
          <p:cNvPr id="143" name="Google Shape;143;p17"/>
          <p:cNvPicPr preferRelativeResize="0"/>
          <p:nvPr/>
        </p:nvPicPr>
        <p:blipFill rotWithShape="1">
          <a:blip r:embed="rId3">
            <a:alphaModFix/>
          </a:blip>
          <a:srcRect b="0" l="0" r="0" t="0"/>
          <a:stretch/>
        </p:blipFill>
        <p:spPr>
          <a:xfrm>
            <a:off x="9012238" y="6573838"/>
            <a:ext cx="927100" cy="1096962"/>
          </a:xfrm>
          <a:prstGeom prst="rect">
            <a:avLst/>
          </a:prstGeom>
          <a:noFill/>
          <a:ln>
            <a:noFill/>
          </a:ln>
        </p:spPr>
      </p:pic>
      <p:sp>
        <p:nvSpPr>
          <p:cNvPr id="144" name="Google Shape;144;p17"/>
          <p:cNvSpPr txBox="1"/>
          <p:nvPr>
            <p:ph idx="12" type="sldNum"/>
          </p:nvPr>
        </p:nvSpPr>
        <p:spPr>
          <a:xfrm>
            <a:off x="9144000" y="6826250"/>
            <a:ext cx="762000" cy="41280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
        <p:nvSpPr>
          <p:cNvPr id="145" name="Google Shape;145;p17"/>
          <p:cNvSpPr/>
          <p:nvPr/>
        </p:nvSpPr>
        <p:spPr>
          <a:xfrm>
            <a:off x="548640" y="274320"/>
            <a:ext cx="9144000" cy="914400"/>
          </a:xfrm>
          <a:prstGeom prst="rect">
            <a:avLst/>
          </a:prstGeom>
          <a:solidFill>
            <a:srgbClr val="002060"/>
          </a:solidFill>
          <a:ln>
            <a:noFill/>
          </a:ln>
          <a:effectLst>
            <a:outerShdw blurRad="40000" rotWithShape="0" dir="5400000" dist="23000">
              <a:srgbClr val="000000">
                <a:alpha val="34900"/>
              </a:srgbClr>
            </a:outerShdw>
          </a:effectLst>
        </p:spPr>
        <p:txBody>
          <a:bodyPr anchorCtr="0" anchor="ctr" bIns="50925" lIns="101875" spcFirstLastPara="1" rIns="101875" wrap="square" tIns="50925">
            <a:noAutofit/>
          </a:bodyPr>
          <a:lstStyle/>
          <a:p>
            <a:pPr indent="0" lvl="0" marL="0" marR="0" rtl="0" algn="ctr">
              <a:spcBef>
                <a:spcPts val="0"/>
              </a:spcBef>
              <a:spcAft>
                <a:spcPts val="0"/>
              </a:spcAft>
              <a:buNone/>
            </a:pPr>
            <a:r>
              <a:rPr b="1" lang="en-US" sz="3600">
                <a:solidFill>
                  <a:schemeClr val="lt1"/>
                </a:solidFill>
                <a:latin typeface="Arial Narrow"/>
                <a:ea typeface="Arial Narrow"/>
                <a:cs typeface="Arial Narrow"/>
                <a:sym typeface="Arial Narrow"/>
              </a:rPr>
              <a:t>Returns</a:t>
            </a:r>
            <a:endParaRPr/>
          </a:p>
        </p:txBody>
      </p:sp>
      <p:sp>
        <p:nvSpPr>
          <p:cNvPr id="146" name="Google Shape;146;p17"/>
          <p:cNvSpPr txBox="1"/>
          <p:nvPr/>
        </p:nvSpPr>
        <p:spPr>
          <a:xfrm>
            <a:off x="622725" y="1463675"/>
            <a:ext cx="8886600" cy="5943600"/>
          </a:xfrm>
          <a:prstGeom prst="rect">
            <a:avLst/>
          </a:prstGeom>
          <a:noFill/>
          <a:ln>
            <a:noFill/>
          </a:ln>
        </p:spPr>
        <p:txBody>
          <a:bodyPr anchorCtr="0" anchor="t" bIns="0" lIns="0" spcFirstLastPara="1" rIns="0" wrap="square" tIns="0">
            <a:noAutofit/>
          </a:bodyPr>
          <a:lstStyle/>
          <a:p>
            <a:pPr indent="0" lvl="0" marL="0" rtl="0" algn="l">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In FY 2022, Arizona ICJ returned 65 AZ youth from other states that were either runaways and or absconders.  We were involved in a total of 131 returns in FY 2022.</a:t>
            </a:r>
            <a:endParaRPr b="1" sz="2600">
              <a:solidFill>
                <a:srgbClr val="073763"/>
              </a:solidFill>
              <a:latin typeface="Arial Narrow"/>
              <a:ea typeface="Arial Narrow"/>
              <a:cs typeface="Arial Narrow"/>
              <a:sym typeface="Arial Narrow"/>
            </a:endParaRPr>
          </a:p>
          <a:p>
            <a:pPr indent="0" lvl="0" marL="0" rtl="0" algn="l">
              <a:spcBef>
                <a:spcPts val="1200"/>
              </a:spcBef>
              <a:spcAft>
                <a:spcPts val="0"/>
              </a:spcAft>
              <a:buClr>
                <a:schemeClr val="dk1"/>
              </a:buClr>
              <a:buSzPts val="1100"/>
              <a:buFont typeface="Arial"/>
              <a:buNone/>
            </a:pPr>
            <a:r>
              <a:t/>
            </a:r>
            <a:endParaRPr b="1" sz="2600">
              <a:solidFill>
                <a:srgbClr val="073763"/>
              </a:solidFill>
              <a:latin typeface="Arial Narrow"/>
              <a:ea typeface="Arial Narrow"/>
              <a:cs typeface="Arial Narrow"/>
              <a:sym typeface="Arial Narrow"/>
            </a:endParaRPr>
          </a:p>
          <a:p>
            <a:pPr indent="0" lvl="0" marL="0" rtl="0" algn="l">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In FY 2023, Arizona ICJ returned 58 AZ youth from other states that were either runaways and or absconders.  We were involved in a total of 137 returns in FY 2023.</a:t>
            </a:r>
            <a:endParaRPr b="1" sz="2600">
              <a:solidFill>
                <a:srgbClr val="073763"/>
              </a:solidFill>
              <a:latin typeface="Arial Narrow"/>
              <a:ea typeface="Arial Narrow"/>
              <a:cs typeface="Arial Narrow"/>
              <a:sym typeface="Arial Narrow"/>
            </a:endParaRPr>
          </a:p>
          <a:p>
            <a:pPr indent="0" lvl="0" marL="0" rtl="0" algn="l">
              <a:spcBef>
                <a:spcPts val="1200"/>
              </a:spcBef>
              <a:spcAft>
                <a:spcPts val="0"/>
              </a:spcAft>
              <a:buClr>
                <a:schemeClr val="dk1"/>
              </a:buClr>
              <a:buSzPts val="1100"/>
              <a:buFont typeface="Arial"/>
              <a:buNone/>
            </a:pPr>
            <a:r>
              <a:t/>
            </a:r>
            <a:endParaRPr b="1" sz="2600">
              <a:solidFill>
                <a:srgbClr val="073763"/>
              </a:solidFill>
              <a:latin typeface="Arial Narrow"/>
              <a:ea typeface="Arial Narrow"/>
              <a:cs typeface="Arial Narrow"/>
              <a:sym typeface="Arial Narrow"/>
            </a:endParaRPr>
          </a:p>
          <a:p>
            <a:pPr indent="0" lvl="0" marL="0" rtl="0" algn="l">
              <a:spcBef>
                <a:spcPts val="1200"/>
              </a:spcBef>
              <a:spcAft>
                <a:spcPts val="0"/>
              </a:spcAft>
              <a:buClr>
                <a:schemeClr val="dk1"/>
              </a:buClr>
              <a:buSzPts val="11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1200"/>
              </a:spcBef>
              <a:spcAft>
                <a:spcPts val="0"/>
              </a:spcAft>
              <a:buNone/>
            </a:pPr>
            <a:r>
              <a:t/>
            </a:r>
            <a:endParaRPr b="1" sz="1800">
              <a:solidFill>
                <a:srgbClr val="073763"/>
              </a:solidFill>
              <a:latin typeface="Arial Narrow"/>
              <a:ea typeface="Arial Narrow"/>
              <a:cs typeface="Arial Narrow"/>
              <a:sym typeface="Arial Narrow"/>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cxnSp>
        <p:nvCxnSpPr>
          <p:cNvPr id="151" name="Google Shape;151;p18"/>
          <p:cNvCxnSpPr/>
          <p:nvPr/>
        </p:nvCxnSpPr>
        <p:spPr>
          <a:xfrm>
            <a:off x="136525" y="136525"/>
            <a:ext cx="0" cy="7499400"/>
          </a:xfrm>
          <a:prstGeom prst="straightConnector1">
            <a:avLst/>
          </a:prstGeom>
          <a:noFill/>
          <a:ln cap="flat" cmpd="sng" w="19050">
            <a:solidFill>
              <a:srgbClr val="002060"/>
            </a:solidFill>
            <a:prstDash val="solid"/>
            <a:round/>
            <a:headEnd len="sm" w="sm" type="none"/>
            <a:tailEnd len="sm" w="sm" type="none"/>
          </a:ln>
        </p:spPr>
      </p:cxnSp>
      <p:cxnSp>
        <p:nvCxnSpPr>
          <p:cNvPr id="152" name="Google Shape;152;p18"/>
          <p:cNvCxnSpPr/>
          <p:nvPr/>
        </p:nvCxnSpPr>
        <p:spPr>
          <a:xfrm>
            <a:off x="136525" y="7635875"/>
            <a:ext cx="9785400" cy="0"/>
          </a:xfrm>
          <a:prstGeom prst="straightConnector1">
            <a:avLst/>
          </a:prstGeom>
          <a:noFill/>
          <a:ln cap="flat" cmpd="sng" w="19050">
            <a:solidFill>
              <a:srgbClr val="002060"/>
            </a:solidFill>
            <a:prstDash val="solid"/>
            <a:round/>
            <a:headEnd len="sm" w="sm" type="none"/>
            <a:tailEnd len="sm" w="sm" type="none"/>
          </a:ln>
        </p:spPr>
      </p:cxnSp>
      <p:cxnSp>
        <p:nvCxnSpPr>
          <p:cNvPr id="153" name="Google Shape;153;p18"/>
          <p:cNvCxnSpPr/>
          <p:nvPr/>
        </p:nvCxnSpPr>
        <p:spPr>
          <a:xfrm>
            <a:off x="274638" y="274638"/>
            <a:ext cx="0" cy="7223100"/>
          </a:xfrm>
          <a:prstGeom prst="straightConnector1">
            <a:avLst/>
          </a:prstGeom>
          <a:noFill/>
          <a:ln cap="flat" cmpd="sng" w="31750">
            <a:solidFill>
              <a:srgbClr val="002060"/>
            </a:solidFill>
            <a:prstDash val="solid"/>
            <a:round/>
            <a:headEnd len="sm" w="sm" type="none"/>
            <a:tailEnd len="sm" w="sm" type="none"/>
          </a:ln>
        </p:spPr>
      </p:cxnSp>
      <p:cxnSp>
        <p:nvCxnSpPr>
          <p:cNvPr id="154" name="Google Shape;154;p18"/>
          <p:cNvCxnSpPr/>
          <p:nvPr/>
        </p:nvCxnSpPr>
        <p:spPr>
          <a:xfrm>
            <a:off x="274638" y="7497763"/>
            <a:ext cx="9509100" cy="0"/>
          </a:xfrm>
          <a:prstGeom prst="straightConnector1">
            <a:avLst/>
          </a:prstGeom>
          <a:noFill/>
          <a:ln cap="flat" cmpd="sng" w="31750">
            <a:solidFill>
              <a:srgbClr val="002060"/>
            </a:solidFill>
            <a:prstDash val="solid"/>
            <a:round/>
            <a:headEnd len="sm" w="sm" type="none"/>
            <a:tailEnd len="sm" w="sm" type="none"/>
          </a:ln>
        </p:spPr>
      </p:cxnSp>
      <p:pic>
        <p:nvPicPr>
          <p:cNvPr id="155" name="Google Shape;155;p18"/>
          <p:cNvPicPr preferRelativeResize="0"/>
          <p:nvPr/>
        </p:nvPicPr>
        <p:blipFill rotWithShape="1">
          <a:blip r:embed="rId3">
            <a:alphaModFix/>
          </a:blip>
          <a:srcRect b="0" l="0" r="0" t="0"/>
          <a:stretch/>
        </p:blipFill>
        <p:spPr>
          <a:xfrm>
            <a:off x="9012238" y="6573838"/>
            <a:ext cx="927100" cy="1096962"/>
          </a:xfrm>
          <a:prstGeom prst="rect">
            <a:avLst/>
          </a:prstGeom>
          <a:noFill/>
          <a:ln>
            <a:noFill/>
          </a:ln>
        </p:spPr>
      </p:pic>
      <p:sp>
        <p:nvSpPr>
          <p:cNvPr id="156" name="Google Shape;156;p18"/>
          <p:cNvSpPr txBox="1"/>
          <p:nvPr>
            <p:ph idx="12" type="sldNum"/>
          </p:nvPr>
        </p:nvSpPr>
        <p:spPr>
          <a:xfrm>
            <a:off x="9144000" y="6826250"/>
            <a:ext cx="762000" cy="41280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
        <p:nvSpPr>
          <p:cNvPr id="157" name="Google Shape;157;p18"/>
          <p:cNvSpPr/>
          <p:nvPr/>
        </p:nvSpPr>
        <p:spPr>
          <a:xfrm>
            <a:off x="548640" y="274320"/>
            <a:ext cx="9144000" cy="914400"/>
          </a:xfrm>
          <a:prstGeom prst="rect">
            <a:avLst/>
          </a:prstGeom>
          <a:solidFill>
            <a:srgbClr val="002060"/>
          </a:solidFill>
          <a:ln>
            <a:noFill/>
          </a:ln>
          <a:effectLst>
            <a:outerShdw blurRad="40000" rotWithShape="0" dir="5400000" dist="23000">
              <a:srgbClr val="000000">
                <a:alpha val="34900"/>
              </a:srgbClr>
            </a:outerShdw>
          </a:effectLst>
        </p:spPr>
        <p:txBody>
          <a:bodyPr anchorCtr="0" anchor="ctr" bIns="50925" lIns="101875" spcFirstLastPara="1" rIns="101875" wrap="square" tIns="50925">
            <a:noAutofit/>
          </a:bodyPr>
          <a:lstStyle/>
          <a:p>
            <a:pPr indent="0" lvl="0" marL="0" marR="0" rtl="0" algn="ctr">
              <a:spcBef>
                <a:spcPts val="0"/>
              </a:spcBef>
              <a:spcAft>
                <a:spcPts val="0"/>
              </a:spcAft>
              <a:buNone/>
            </a:pPr>
            <a:r>
              <a:rPr b="1" lang="en-US" sz="3600">
                <a:solidFill>
                  <a:schemeClr val="lt1"/>
                </a:solidFill>
                <a:latin typeface="Arial Narrow"/>
                <a:ea typeface="Arial Narrow"/>
                <a:cs typeface="Arial Narrow"/>
                <a:sym typeface="Arial Narrow"/>
              </a:rPr>
              <a:t>Rules</a:t>
            </a:r>
            <a:endParaRPr/>
          </a:p>
        </p:txBody>
      </p:sp>
      <p:sp>
        <p:nvSpPr>
          <p:cNvPr id="158" name="Google Shape;158;p18"/>
          <p:cNvSpPr txBox="1"/>
          <p:nvPr/>
        </p:nvSpPr>
        <p:spPr>
          <a:xfrm>
            <a:off x="731838" y="1463675"/>
            <a:ext cx="8777400" cy="5943600"/>
          </a:xfrm>
          <a:prstGeom prst="rect">
            <a:avLst/>
          </a:prstGeom>
          <a:noFill/>
          <a:ln>
            <a:noFill/>
          </a:ln>
        </p:spPr>
        <p:txBody>
          <a:bodyPr anchorCtr="0" anchor="t" bIns="0" lIns="0" spcFirstLastPara="1" rIns="0" wrap="square" tIns="0">
            <a:noAutofit/>
          </a:bodyPr>
          <a:lstStyle/>
          <a:p>
            <a:pPr indent="0" lvl="0" marL="0" rtl="0" algn="l">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2023 is a rule voting year.  There are 13 rule change </a:t>
            </a:r>
            <a:r>
              <a:rPr b="1" lang="en-US" sz="2600">
                <a:solidFill>
                  <a:srgbClr val="073763"/>
                </a:solidFill>
                <a:latin typeface="Arial Narrow"/>
                <a:ea typeface="Arial Narrow"/>
                <a:cs typeface="Arial Narrow"/>
                <a:sym typeface="Arial Narrow"/>
              </a:rPr>
              <a:t>proposals to be voted on</a:t>
            </a:r>
            <a:r>
              <a:rPr b="1" lang="en-US" sz="2600">
                <a:solidFill>
                  <a:srgbClr val="073763"/>
                </a:solidFill>
                <a:latin typeface="Arial Narrow"/>
                <a:ea typeface="Arial Narrow"/>
                <a:cs typeface="Arial Narrow"/>
                <a:sym typeface="Arial Narrow"/>
              </a:rPr>
              <a:t>.  </a:t>
            </a:r>
            <a:endParaRPr b="1" sz="2600">
              <a:solidFill>
                <a:srgbClr val="073763"/>
              </a:solidFill>
              <a:latin typeface="Arial Narrow"/>
              <a:ea typeface="Arial Narrow"/>
              <a:cs typeface="Arial Narrow"/>
              <a:sym typeface="Arial Narrow"/>
            </a:endParaRPr>
          </a:p>
          <a:p>
            <a:pPr indent="457200" lvl="0" marL="0" rtl="0" algn="l">
              <a:lnSpc>
                <a:spcPct val="115000"/>
              </a:lnSpc>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1 - To move where a definition is placed</a:t>
            </a:r>
            <a:endParaRPr b="1" sz="2600">
              <a:solidFill>
                <a:srgbClr val="073763"/>
              </a:solidFill>
              <a:latin typeface="Arial Narrow"/>
              <a:ea typeface="Arial Narrow"/>
              <a:cs typeface="Arial Narrow"/>
              <a:sym typeface="Arial Narrow"/>
            </a:endParaRPr>
          </a:p>
          <a:p>
            <a:pPr indent="457200" lvl="0" marL="0" rtl="0" algn="l">
              <a:lnSpc>
                <a:spcPct val="115000"/>
              </a:lnSpc>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5 - Dealing with Transfer of Supervision requirements</a:t>
            </a:r>
            <a:endParaRPr b="1" sz="2600">
              <a:solidFill>
                <a:srgbClr val="073763"/>
              </a:solidFill>
              <a:latin typeface="Arial Narrow"/>
              <a:ea typeface="Arial Narrow"/>
              <a:cs typeface="Arial Narrow"/>
              <a:sym typeface="Arial Narrow"/>
            </a:endParaRPr>
          </a:p>
          <a:p>
            <a:pPr indent="457200" lvl="0" marL="0" rtl="0" algn="l">
              <a:lnSpc>
                <a:spcPct val="115000"/>
              </a:lnSpc>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2 - Dealing with supervision within the receiving state</a:t>
            </a:r>
            <a:endParaRPr b="1" sz="2600">
              <a:solidFill>
                <a:srgbClr val="073763"/>
              </a:solidFill>
              <a:latin typeface="Arial Narrow"/>
              <a:ea typeface="Arial Narrow"/>
              <a:cs typeface="Arial Narrow"/>
              <a:sym typeface="Arial Narrow"/>
            </a:endParaRPr>
          </a:p>
          <a:p>
            <a:pPr indent="457200" lvl="0" marL="0" rtl="0" algn="l">
              <a:lnSpc>
                <a:spcPct val="115000"/>
              </a:lnSpc>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3 - Regarding return requirements</a:t>
            </a:r>
            <a:endParaRPr b="1" sz="2600">
              <a:solidFill>
                <a:srgbClr val="073763"/>
              </a:solidFill>
              <a:latin typeface="Arial Narrow"/>
              <a:ea typeface="Arial Narrow"/>
              <a:cs typeface="Arial Narrow"/>
              <a:sym typeface="Arial Narrow"/>
            </a:endParaRPr>
          </a:p>
          <a:p>
            <a:pPr indent="457200" lvl="0" marL="0" rtl="0" algn="l">
              <a:lnSpc>
                <a:spcPct val="115000"/>
              </a:lnSpc>
              <a:spcBef>
                <a:spcPts val="1200"/>
              </a:spcBef>
              <a:spcAft>
                <a:spcPts val="0"/>
              </a:spcAft>
              <a:buClr>
                <a:schemeClr val="dk1"/>
              </a:buClr>
              <a:buSzPts val="1100"/>
              <a:buFont typeface="Arial"/>
              <a:buNone/>
            </a:pPr>
            <a:r>
              <a:rPr b="1" lang="en-US" sz="2600">
                <a:solidFill>
                  <a:srgbClr val="073763"/>
                </a:solidFill>
                <a:latin typeface="Arial Narrow"/>
                <a:ea typeface="Arial Narrow"/>
                <a:cs typeface="Arial Narrow"/>
                <a:sym typeface="Arial Narrow"/>
              </a:rPr>
              <a:t>2 - Dealing with Travel Permits</a:t>
            </a:r>
            <a:endParaRPr b="1" sz="2600">
              <a:solidFill>
                <a:srgbClr val="073763"/>
              </a:solidFill>
              <a:latin typeface="Arial Narrow"/>
              <a:ea typeface="Arial Narrow"/>
              <a:cs typeface="Arial Narrow"/>
              <a:sym typeface="Arial Narrow"/>
            </a:endParaRPr>
          </a:p>
          <a:p>
            <a:pPr indent="0" lvl="0" marL="0" rtl="0" algn="l">
              <a:spcBef>
                <a:spcPts val="1200"/>
              </a:spcBef>
              <a:spcAft>
                <a:spcPts val="0"/>
              </a:spcAft>
              <a:buClr>
                <a:schemeClr val="dk1"/>
              </a:buClr>
              <a:buSzPts val="1100"/>
              <a:buFont typeface="Arial"/>
              <a:buNone/>
            </a:pPr>
            <a:r>
              <a:t/>
            </a:r>
            <a:endParaRPr b="1" sz="2600">
              <a:solidFill>
                <a:srgbClr val="073763"/>
              </a:solidFill>
              <a:latin typeface="Arial Narrow"/>
              <a:ea typeface="Arial Narrow"/>
              <a:cs typeface="Arial Narrow"/>
              <a:sym typeface="Arial Narrow"/>
            </a:endParaRPr>
          </a:p>
          <a:p>
            <a:pPr indent="0" lvl="0" marL="0" marR="0" rtl="0" algn="l">
              <a:spcBef>
                <a:spcPts val="1200"/>
              </a:spcBef>
              <a:spcAft>
                <a:spcPts val="0"/>
              </a:spcAft>
              <a:buNone/>
            </a:pPr>
            <a:r>
              <a:t/>
            </a:r>
            <a:endParaRPr b="1" sz="1800">
              <a:solidFill>
                <a:srgbClr val="073763"/>
              </a:solidFill>
              <a:latin typeface="Arial Narrow"/>
              <a:ea typeface="Arial Narrow"/>
              <a:cs typeface="Arial Narrow"/>
              <a:sym typeface="Arial Narrow"/>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9"/>
          <p:cNvSpPr/>
          <p:nvPr/>
        </p:nvSpPr>
        <p:spPr>
          <a:xfrm>
            <a:off x="1828800" y="3124200"/>
            <a:ext cx="6400800" cy="2286000"/>
          </a:xfrm>
          <a:prstGeom prst="rect">
            <a:avLst/>
          </a:prstGeom>
          <a:solidFill>
            <a:srgbClr val="002060"/>
          </a:solidFill>
          <a:ln>
            <a:noFill/>
          </a:ln>
          <a:effectLst>
            <a:outerShdw blurRad="40000" rotWithShape="0" dir="5400000" dist="23000">
              <a:srgbClr val="000000">
                <a:alpha val="34901"/>
              </a:srgbClr>
            </a:outerShdw>
          </a:effectLst>
        </p:spPr>
        <p:txBody>
          <a:bodyPr anchorCtr="0" anchor="ctr" bIns="0" lIns="0" spcFirstLastPara="1" rIns="0" wrap="square" tIns="0">
            <a:noAutofit/>
          </a:bodyPr>
          <a:lstStyle/>
          <a:p>
            <a:pPr indent="0" lvl="0" marL="0" marR="0" rtl="0" algn="ctr">
              <a:spcBef>
                <a:spcPts val="0"/>
              </a:spcBef>
              <a:spcAft>
                <a:spcPts val="0"/>
              </a:spcAft>
              <a:buNone/>
            </a:pPr>
            <a:r>
              <a:rPr b="1" lang="en-US" sz="9000">
                <a:solidFill>
                  <a:schemeClr val="lt1"/>
                </a:solidFill>
                <a:latin typeface="Arial Narrow"/>
                <a:ea typeface="Arial Narrow"/>
                <a:cs typeface="Arial Narrow"/>
                <a:sym typeface="Arial Narrow"/>
              </a:rPr>
              <a:t>Questions?</a:t>
            </a:r>
            <a:endParaRPr sz="9000">
              <a:latin typeface="Arial Narrow"/>
              <a:ea typeface="Arial Narrow"/>
              <a:cs typeface="Arial Narrow"/>
              <a:sym typeface="Arial Narrow"/>
            </a:endParaRPr>
          </a:p>
        </p:txBody>
      </p:sp>
      <p:pic>
        <p:nvPicPr>
          <p:cNvPr id="166" name="Google Shape;166;p19"/>
          <p:cNvPicPr preferRelativeResize="0"/>
          <p:nvPr/>
        </p:nvPicPr>
        <p:blipFill rotWithShape="1">
          <a:blip r:embed="rId3">
            <a:alphaModFix/>
          </a:blip>
          <a:srcRect b="0" l="0" r="0" t="0"/>
          <a:stretch/>
        </p:blipFill>
        <p:spPr>
          <a:xfrm>
            <a:off x="0" y="0"/>
            <a:ext cx="10058400" cy="1508125"/>
          </a:xfrm>
          <a:prstGeom prst="rect">
            <a:avLst/>
          </a:prstGeom>
          <a:noFill/>
          <a:ln>
            <a:noFill/>
          </a:ln>
        </p:spPr>
      </p:pic>
      <p:cxnSp>
        <p:nvCxnSpPr>
          <p:cNvPr id="167" name="Google Shape;167;p19"/>
          <p:cNvCxnSpPr/>
          <p:nvPr/>
        </p:nvCxnSpPr>
        <p:spPr>
          <a:xfrm>
            <a:off x="1676400" y="7167563"/>
            <a:ext cx="6956425" cy="0"/>
          </a:xfrm>
          <a:prstGeom prst="straightConnector1">
            <a:avLst/>
          </a:prstGeom>
          <a:noFill/>
          <a:ln cap="flat" cmpd="sng" w="28575">
            <a:solidFill>
              <a:srgbClr val="000066"/>
            </a:solidFill>
            <a:prstDash val="solid"/>
            <a:round/>
            <a:headEnd len="med" w="med" type="none"/>
            <a:tailEnd len="med" w="med" type="none"/>
          </a:ln>
        </p:spPr>
      </p:cxnSp>
      <p:cxnSp>
        <p:nvCxnSpPr>
          <p:cNvPr id="168" name="Google Shape;168;p19"/>
          <p:cNvCxnSpPr/>
          <p:nvPr/>
        </p:nvCxnSpPr>
        <p:spPr>
          <a:xfrm>
            <a:off x="1592263" y="7254875"/>
            <a:ext cx="7124700" cy="0"/>
          </a:xfrm>
          <a:prstGeom prst="straightConnector1">
            <a:avLst/>
          </a:prstGeom>
          <a:noFill/>
          <a:ln cap="flat" cmpd="sng" w="12700">
            <a:solidFill>
              <a:srgbClr val="000066"/>
            </a:solidFill>
            <a:prstDash val="solid"/>
            <a:round/>
            <a:headEnd len="med" w="med" type="none"/>
            <a:tailEnd len="med" w="med" type="none"/>
          </a:ln>
        </p:spPr>
      </p:cxnSp>
      <p:pic>
        <p:nvPicPr>
          <p:cNvPr id="169" name="Google Shape;169;p19"/>
          <p:cNvPicPr preferRelativeResize="0"/>
          <p:nvPr/>
        </p:nvPicPr>
        <p:blipFill rotWithShape="1">
          <a:blip r:embed="rId4">
            <a:alphaModFix/>
          </a:blip>
          <a:srcRect b="0" l="0" r="0" t="0"/>
          <a:stretch/>
        </p:blipFill>
        <p:spPr>
          <a:xfrm>
            <a:off x="9012238" y="6573838"/>
            <a:ext cx="927100" cy="1096962"/>
          </a:xfrm>
          <a:prstGeom prst="rect">
            <a:avLst/>
          </a:prstGeom>
          <a:noFill/>
          <a:ln>
            <a:noFill/>
          </a:ln>
        </p:spPr>
      </p:pic>
      <p:sp>
        <p:nvSpPr>
          <p:cNvPr id="170" name="Google Shape;170;p19"/>
          <p:cNvSpPr txBox="1"/>
          <p:nvPr>
            <p:ph idx="12" type="sldNum"/>
          </p:nvPr>
        </p:nvSpPr>
        <p:spPr>
          <a:xfrm>
            <a:off x="9144000" y="6826250"/>
            <a:ext cx="762000" cy="41275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0"/>
          <p:cNvSpPr txBox="1"/>
          <p:nvPr>
            <p:ph idx="1" type="body"/>
          </p:nvPr>
        </p:nvSpPr>
        <p:spPr>
          <a:xfrm>
            <a:off x="0" y="1812925"/>
            <a:ext cx="10058400" cy="5181600"/>
          </a:xfrm>
          <a:prstGeom prst="rect">
            <a:avLst/>
          </a:prstGeom>
          <a:noFill/>
          <a:ln>
            <a:noFill/>
          </a:ln>
        </p:spPr>
        <p:txBody>
          <a:bodyPr anchorCtr="0" anchor="ctr" bIns="50925" lIns="101875" spcFirstLastPara="1" rIns="101875" wrap="square" tIns="50925">
            <a:noAutofit/>
          </a:bodyPr>
          <a:lstStyle/>
          <a:p>
            <a:pPr indent="0" lvl="0" marL="0" rtl="0" algn="ctr">
              <a:spcBef>
                <a:spcPts val="0"/>
              </a:spcBef>
              <a:spcAft>
                <a:spcPts val="0"/>
              </a:spcAft>
              <a:buClr>
                <a:srgbClr val="002060"/>
              </a:buClr>
              <a:buSzPts val="2400"/>
              <a:buFont typeface="Arial"/>
              <a:buNone/>
            </a:pPr>
            <a:r>
              <a:rPr b="1" lang="en-US" sz="2400">
                <a:solidFill>
                  <a:srgbClr val="002060"/>
                </a:solidFill>
                <a:latin typeface="Arial Narrow"/>
                <a:ea typeface="Arial Narrow"/>
                <a:cs typeface="Arial Narrow"/>
                <a:sym typeface="Arial Narrow"/>
              </a:rPr>
              <a:t>Howard C Wykes</a:t>
            </a:r>
            <a:endParaRPr sz="2400">
              <a:latin typeface="Arial Narrow"/>
              <a:ea typeface="Arial Narrow"/>
              <a:cs typeface="Arial Narrow"/>
              <a:sym typeface="Arial Narrow"/>
            </a:endParaRPr>
          </a:p>
          <a:p>
            <a:pPr indent="0" lvl="0" marL="0" rtl="0" algn="ctr">
              <a:spcBef>
                <a:spcPts val="0"/>
              </a:spcBef>
              <a:spcAft>
                <a:spcPts val="0"/>
              </a:spcAft>
              <a:buClr>
                <a:srgbClr val="002060"/>
              </a:buClr>
              <a:buSzPts val="2400"/>
              <a:buFont typeface="Arial"/>
              <a:buNone/>
            </a:pPr>
            <a:r>
              <a:rPr lang="en-US" sz="2400">
                <a:solidFill>
                  <a:srgbClr val="002060"/>
                </a:solidFill>
                <a:latin typeface="Arial Narrow"/>
                <a:ea typeface="Arial Narrow"/>
                <a:cs typeface="Arial Narrow"/>
                <a:sym typeface="Arial Narrow"/>
              </a:rPr>
              <a:t>Community Corrections </a:t>
            </a:r>
            <a:r>
              <a:rPr lang="en-US" sz="2400">
                <a:solidFill>
                  <a:srgbClr val="002060"/>
                </a:solidFill>
                <a:latin typeface="Arial Narrow"/>
                <a:ea typeface="Arial Narrow"/>
                <a:cs typeface="Arial Narrow"/>
                <a:sym typeface="Arial Narrow"/>
              </a:rPr>
              <a:t>Bureau</a:t>
            </a:r>
            <a:r>
              <a:rPr lang="en-US" sz="2400">
                <a:solidFill>
                  <a:srgbClr val="002060"/>
                </a:solidFill>
                <a:latin typeface="Arial Narrow"/>
                <a:ea typeface="Arial Narrow"/>
                <a:cs typeface="Arial Narrow"/>
                <a:sym typeface="Arial Narrow"/>
              </a:rPr>
              <a:t> Administrator / ICJ Deputy Compact Administrator</a:t>
            </a:r>
            <a:endParaRPr sz="2400">
              <a:latin typeface="Arial Narrow"/>
              <a:ea typeface="Arial Narrow"/>
              <a:cs typeface="Arial Narrow"/>
              <a:sym typeface="Arial Narrow"/>
            </a:endParaRPr>
          </a:p>
          <a:p>
            <a:pPr indent="0" lvl="0" marL="0" rtl="0" algn="ctr">
              <a:spcBef>
                <a:spcPts val="0"/>
              </a:spcBef>
              <a:spcAft>
                <a:spcPts val="0"/>
              </a:spcAft>
              <a:buClr>
                <a:schemeClr val="dk1"/>
              </a:buClr>
              <a:buSzPts val="2400"/>
              <a:buFont typeface="Arial"/>
              <a:buNone/>
            </a:pPr>
            <a:r>
              <a:rPr lang="en-US" sz="2400">
                <a:solidFill>
                  <a:srgbClr val="0000FF"/>
                </a:solidFill>
                <a:latin typeface="Arial Narrow"/>
                <a:ea typeface="Arial Narrow"/>
                <a:cs typeface="Arial Narrow"/>
                <a:sym typeface="Arial Narrow"/>
              </a:rPr>
              <a:t>hwykes@azdjc.gov</a:t>
            </a:r>
            <a:endParaRPr sz="2400">
              <a:solidFill>
                <a:srgbClr val="0000FF"/>
              </a:solidFill>
              <a:latin typeface="Arial Narrow"/>
              <a:ea typeface="Arial Narrow"/>
              <a:cs typeface="Arial Narrow"/>
              <a:sym typeface="Arial Narrow"/>
            </a:endParaRPr>
          </a:p>
          <a:p>
            <a:pPr indent="0" lvl="0" marL="0" rtl="0" algn="ctr">
              <a:spcBef>
                <a:spcPts val="0"/>
              </a:spcBef>
              <a:spcAft>
                <a:spcPts val="0"/>
              </a:spcAft>
              <a:buClr>
                <a:srgbClr val="002060"/>
              </a:buClr>
              <a:buSzPts val="2400"/>
              <a:buFont typeface="Arial"/>
              <a:buNone/>
            </a:pPr>
            <a:r>
              <a:rPr lang="en-US" sz="2400">
                <a:solidFill>
                  <a:srgbClr val="002060"/>
                </a:solidFill>
                <a:latin typeface="Arial Narrow"/>
                <a:ea typeface="Arial Narrow"/>
                <a:cs typeface="Arial Narrow"/>
                <a:sym typeface="Arial Narrow"/>
              </a:rPr>
              <a:t>480-229-4831</a:t>
            </a:r>
            <a:endParaRPr sz="2400">
              <a:latin typeface="Arial Narrow"/>
              <a:ea typeface="Arial Narrow"/>
              <a:cs typeface="Arial Narrow"/>
              <a:sym typeface="Arial Narrow"/>
            </a:endParaRPr>
          </a:p>
          <a:p>
            <a:pPr indent="0" lvl="0" marL="0" rtl="0" algn="ctr">
              <a:spcBef>
                <a:spcPts val="0"/>
              </a:spcBef>
              <a:spcAft>
                <a:spcPts val="0"/>
              </a:spcAft>
              <a:buClr>
                <a:schemeClr val="dk1"/>
              </a:buClr>
              <a:buSzPts val="2400"/>
              <a:buFont typeface="Arial"/>
              <a:buNone/>
            </a:pPr>
            <a:r>
              <a:t/>
            </a:r>
            <a:endParaRPr sz="2400">
              <a:solidFill>
                <a:srgbClr val="002060"/>
              </a:solidFill>
              <a:latin typeface="Arial Narrow"/>
              <a:ea typeface="Arial Narrow"/>
              <a:cs typeface="Arial Narrow"/>
              <a:sym typeface="Arial Narrow"/>
            </a:endParaRPr>
          </a:p>
          <a:p>
            <a:pPr indent="0" lvl="0" marL="0" rtl="0" algn="ctr">
              <a:spcBef>
                <a:spcPts val="0"/>
              </a:spcBef>
              <a:spcAft>
                <a:spcPts val="0"/>
              </a:spcAft>
              <a:buClr>
                <a:srgbClr val="002060"/>
              </a:buClr>
              <a:buSzPts val="2400"/>
              <a:buFont typeface="Arial"/>
              <a:buNone/>
            </a:pPr>
            <a:r>
              <a:rPr b="1" lang="en-US" sz="2400">
                <a:solidFill>
                  <a:srgbClr val="002060"/>
                </a:solidFill>
                <a:latin typeface="Arial Narrow"/>
                <a:ea typeface="Arial Narrow"/>
                <a:cs typeface="Arial Narrow"/>
                <a:sym typeface="Arial Narrow"/>
              </a:rPr>
              <a:t>Arizona Department of Juvenile Corrections</a:t>
            </a:r>
            <a:endParaRPr sz="2400">
              <a:latin typeface="Arial Narrow"/>
              <a:ea typeface="Arial Narrow"/>
              <a:cs typeface="Arial Narrow"/>
              <a:sym typeface="Arial Narrow"/>
            </a:endParaRPr>
          </a:p>
          <a:p>
            <a:pPr indent="0" lvl="0" marL="0" rtl="0" algn="ctr">
              <a:spcBef>
                <a:spcPts val="0"/>
              </a:spcBef>
              <a:spcAft>
                <a:spcPts val="0"/>
              </a:spcAft>
              <a:buClr>
                <a:schemeClr val="dk1"/>
              </a:buClr>
              <a:buSzPts val="2400"/>
              <a:buFont typeface="Arial"/>
              <a:buNone/>
            </a:pPr>
            <a:r>
              <a:rPr lang="en-US" sz="2400" u="sng">
                <a:solidFill>
                  <a:srgbClr val="1155CC"/>
                </a:solidFill>
                <a:highlight>
                  <a:srgbClr val="FFFFFF"/>
                </a:highlight>
                <a:latin typeface="Arial"/>
                <a:ea typeface="Arial"/>
                <a:cs typeface="Arial"/>
                <a:sym typeface="Arial"/>
                <a:hlinkClick r:id="rId3">
                  <a:extLst>
                    <a:ext uri="{A12FA001-AC4F-418D-AE19-62706E023703}">
                      <ahyp:hlinkClr val="tx"/>
                    </a:ext>
                  </a:extLst>
                </a:hlinkClick>
              </a:rPr>
              <a:t>www.adjc.az.gov</a:t>
            </a:r>
            <a:endParaRPr sz="3700">
              <a:latin typeface="Arial Narrow"/>
              <a:ea typeface="Arial Narrow"/>
              <a:cs typeface="Arial Narrow"/>
              <a:sym typeface="Arial Narrow"/>
            </a:endParaRPr>
          </a:p>
          <a:p>
            <a:pPr indent="0" lvl="0" marL="0" rtl="0" algn="ctr">
              <a:spcBef>
                <a:spcPts val="0"/>
              </a:spcBef>
              <a:spcAft>
                <a:spcPts val="0"/>
              </a:spcAft>
              <a:buClr>
                <a:srgbClr val="002060"/>
              </a:buClr>
              <a:buSzPts val="2400"/>
              <a:buFont typeface="Arial"/>
              <a:buNone/>
            </a:pPr>
            <a:r>
              <a:rPr lang="en-US" sz="2400">
                <a:solidFill>
                  <a:srgbClr val="002060"/>
                </a:solidFill>
                <a:latin typeface="Arial Narrow"/>
                <a:ea typeface="Arial Narrow"/>
                <a:cs typeface="Arial Narrow"/>
                <a:sym typeface="Arial Narrow"/>
              </a:rPr>
              <a:t>(602) 364-4051</a:t>
            </a:r>
            <a:endParaRPr sz="2400">
              <a:latin typeface="Arial Narrow"/>
              <a:ea typeface="Arial Narrow"/>
              <a:cs typeface="Arial Narrow"/>
              <a:sym typeface="Arial Narrow"/>
            </a:endParaRPr>
          </a:p>
        </p:txBody>
      </p:sp>
      <p:pic>
        <p:nvPicPr>
          <p:cNvPr id="178" name="Google Shape;178;p20"/>
          <p:cNvPicPr preferRelativeResize="0"/>
          <p:nvPr/>
        </p:nvPicPr>
        <p:blipFill rotWithShape="1">
          <a:blip r:embed="rId4">
            <a:alphaModFix/>
          </a:blip>
          <a:srcRect b="0" l="0" r="0" t="0"/>
          <a:stretch/>
        </p:blipFill>
        <p:spPr>
          <a:xfrm>
            <a:off x="9012238" y="6573838"/>
            <a:ext cx="927100" cy="1096962"/>
          </a:xfrm>
          <a:prstGeom prst="rect">
            <a:avLst/>
          </a:prstGeom>
          <a:noFill/>
          <a:ln>
            <a:noFill/>
          </a:ln>
        </p:spPr>
      </p:pic>
      <p:sp>
        <p:nvSpPr>
          <p:cNvPr id="179" name="Google Shape;179;p20"/>
          <p:cNvSpPr txBox="1"/>
          <p:nvPr>
            <p:ph idx="12" type="sldNum"/>
          </p:nvPr>
        </p:nvSpPr>
        <p:spPr>
          <a:xfrm>
            <a:off x="9144000" y="6826250"/>
            <a:ext cx="762000" cy="412750"/>
          </a:xfrm>
          <a:prstGeom prst="rect">
            <a:avLst/>
          </a:prstGeom>
          <a:noFill/>
          <a:ln>
            <a:noFill/>
          </a:ln>
        </p:spPr>
        <p:txBody>
          <a:bodyPr anchorCtr="0" anchor="ctr" bIns="50925" lIns="101875" spcFirstLastPara="1" rIns="101875" wrap="square" tIns="50925">
            <a:noAutofit/>
          </a:bodyPr>
          <a:lstStyle/>
          <a:p>
            <a:pPr indent="0" lvl="0" marL="0" marR="0" rtl="0" algn="ctr">
              <a:spcBef>
                <a:spcPts val="0"/>
              </a:spcBef>
              <a:spcAft>
                <a:spcPts val="0"/>
              </a:spcAft>
              <a:buClr>
                <a:srgbClr val="640000"/>
              </a:buClr>
              <a:buSzPts val="1300"/>
              <a:buFont typeface="Arial"/>
              <a:buNone/>
            </a:pPr>
            <a:fld id="{00000000-1234-1234-1234-123412341234}" type="slidenum">
              <a:rPr b="1" lang="en-US" sz="1300">
                <a:solidFill>
                  <a:srgbClr val="640000"/>
                </a:solidFill>
                <a:latin typeface="Arial Narrow"/>
                <a:ea typeface="Arial Narrow"/>
                <a:cs typeface="Arial Narrow"/>
                <a:sym typeface="Arial Narrow"/>
              </a:rPr>
              <a:t>‹#›</a:t>
            </a:fld>
            <a:endParaRPr b="1" sz="1300">
              <a:solidFill>
                <a:srgbClr val="640000"/>
              </a:solidFill>
              <a:latin typeface="Arial Narrow"/>
              <a:ea typeface="Arial Narrow"/>
              <a:cs typeface="Arial Narrow"/>
              <a:sym typeface="Arial Narrow"/>
            </a:endParaRPr>
          </a:p>
        </p:txBody>
      </p:sp>
      <p:cxnSp>
        <p:nvCxnSpPr>
          <p:cNvPr id="180" name="Google Shape;180;p20"/>
          <p:cNvCxnSpPr/>
          <p:nvPr/>
        </p:nvCxnSpPr>
        <p:spPr>
          <a:xfrm>
            <a:off x="1676400" y="7167563"/>
            <a:ext cx="6956425" cy="0"/>
          </a:xfrm>
          <a:prstGeom prst="straightConnector1">
            <a:avLst/>
          </a:prstGeom>
          <a:noFill/>
          <a:ln cap="flat" cmpd="sng" w="28575">
            <a:solidFill>
              <a:srgbClr val="000066"/>
            </a:solidFill>
            <a:prstDash val="solid"/>
            <a:round/>
            <a:headEnd len="med" w="med" type="none"/>
            <a:tailEnd len="med" w="med" type="none"/>
          </a:ln>
        </p:spPr>
      </p:cxnSp>
      <p:cxnSp>
        <p:nvCxnSpPr>
          <p:cNvPr id="181" name="Google Shape;181;p20"/>
          <p:cNvCxnSpPr/>
          <p:nvPr/>
        </p:nvCxnSpPr>
        <p:spPr>
          <a:xfrm>
            <a:off x="1592263" y="7254875"/>
            <a:ext cx="7124700" cy="0"/>
          </a:xfrm>
          <a:prstGeom prst="straightConnector1">
            <a:avLst/>
          </a:prstGeom>
          <a:noFill/>
          <a:ln cap="flat" cmpd="sng" w="12700">
            <a:solidFill>
              <a:srgbClr val="000066"/>
            </a:solidFill>
            <a:prstDash val="solid"/>
            <a:round/>
            <a:headEnd len="med" w="med" type="none"/>
            <a:tailEnd len="med" w="med" type="none"/>
          </a:ln>
        </p:spPr>
      </p:cxnSp>
      <p:pic>
        <p:nvPicPr>
          <p:cNvPr id="182" name="Google Shape;182;p20"/>
          <p:cNvPicPr preferRelativeResize="0"/>
          <p:nvPr/>
        </p:nvPicPr>
        <p:blipFill rotWithShape="1">
          <a:blip r:embed="rId5">
            <a:alphaModFix/>
          </a:blip>
          <a:srcRect b="0" l="0" r="0" t="0"/>
          <a:stretch/>
        </p:blipFill>
        <p:spPr>
          <a:xfrm>
            <a:off x="0" y="0"/>
            <a:ext cx="10058400" cy="15081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