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 name="Google Shape;10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2:notes"/>
          <p:cNvSpPr txBox="1"/>
          <p:nvPr>
            <p:ph idx="3" type="hdr"/>
          </p:nvPr>
        </p:nvSpPr>
        <p:spPr>
          <a:xfrm>
            <a:off x="0" y="0"/>
            <a:ext cx="2971800" cy="45878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2:notes"/>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r>
              <a:rPr lang="en-US"/>
              <a:t>11/3/2021</a:t>
            </a:r>
            <a:endParaRPr/>
          </a:p>
        </p:txBody>
      </p:sp>
      <p:sp>
        <p:nvSpPr>
          <p:cNvPr id="104" name="Google Shape;104;p2: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250e321f33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3" name="Google Shape;113;g1250e321f33_1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g1250e321f33_1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1" name="Google Shape;12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1250e321f33_0_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1250e321f33_0_2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sz="2500"/>
              <a:t>Recognized that  public health professionals criminal justice was not an area we have much expertise and depth</a:t>
            </a:r>
            <a:endParaRPr sz="2500"/>
          </a:p>
        </p:txBody>
      </p:sp>
      <p:sp>
        <p:nvSpPr>
          <p:cNvPr id="130" name="Google Shape;130;g1250e321f33_0_28: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248e4f0996_0_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248e4f0996_0_2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ADHS is currently engaged in a number of activities to ensure that Justice Reinvestment grants serve those impacted by arrest and incarceration and have the intended impact. We are utilizing a data–driven, community-centered process to inform the development of the Justice Reinvestment program consisting of:</a:t>
            </a:r>
            <a:endParaRPr sz="1100">
              <a:latin typeface="Arial"/>
              <a:ea typeface="Arial"/>
              <a:cs typeface="Arial"/>
              <a:sym typeface="Arial"/>
            </a:endParaRPr>
          </a:p>
          <a:p>
            <a:pPr indent="0" lvl="0" marL="0" rtl="0" algn="just">
              <a:lnSpc>
                <a:spcPct val="115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just">
              <a:lnSpc>
                <a:spcPct val="115000"/>
              </a:lnSpc>
              <a:spcBef>
                <a:spcPts val="0"/>
              </a:spcBef>
              <a:spcAft>
                <a:spcPts val="0"/>
              </a:spcAft>
              <a:buNone/>
            </a:pPr>
            <a:r>
              <a:rPr b="1" lang="en-US" sz="1900">
                <a:latin typeface="Arial"/>
                <a:ea typeface="Arial"/>
                <a:cs typeface="Arial"/>
                <a:sym typeface="Arial"/>
              </a:rPr>
              <a:t>Data gathering that identifies communities experiencing high rates of arrest and incarceration throughout Arizona. This will include examining disparities by geographic, racial, ethnic, income, or other factors as well as a literature review on the root causes of arrest and incarceration in Arizona.</a:t>
            </a:r>
            <a:r>
              <a:rPr lang="en-US" sz="1900">
                <a:latin typeface="Arial"/>
                <a:ea typeface="Arial"/>
                <a:cs typeface="Arial"/>
                <a:sym typeface="Arial"/>
              </a:rPr>
              <a:t> LMA will obtain and review the published reports on crime and incarceration from selected</a:t>
            </a:r>
            <a:endParaRPr sz="1900">
              <a:latin typeface="Arial"/>
              <a:ea typeface="Arial"/>
              <a:cs typeface="Arial"/>
              <a:sym typeface="Arial"/>
            </a:endParaRPr>
          </a:p>
          <a:p>
            <a:pPr indent="0" lvl="0" marL="0" rtl="0" algn="just">
              <a:lnSpc>
                <a:spcPct val="115000"/>
              </a:lnSpc>
              <a:spcBef>
                <a:spcPts val="0"/>
              </a:spcBef>
              <a:spcAft>
                <a:spcPts val="0"/>
              </a:spcAft>
              <a:buNone/>
            </a:pPr>
            <a:r>
              <a:rPr lang="en-US" sz="1900">
                <a:latin typeface="Arial"/>
                <a:ea typeface="Arial"/>
                <a:cs typeface="Arial"/>
                <a:sym typeface="Arial"/>
              </a:rPr>
              <a:t>state and local criminal justice agencies as appropriate and according to the ADHS timeline. Reports from The Department of Public Safety (AZDPS), the Arizona Administrative</a:t>
            </a:r>
            <a:endParaRPr sz="1900">
              <a:latin typeface="Arial"/>
              <a:ea typeface="Arial"/>
              <a:cs typeface="Arial"/>
              <a:sym typeface="Arial"/>
            </a:endParaRPr>
          </a:p>
          <a:p>
            <a:pPr indent="0" lvl="0" marL="0" rtl="0" algn="just">
              <a:lnSpc>
                <a:spcPct val="115000"/>
              </a:lnSpc>
              <a:spcBef>
                <a:spcPts val="0"/>
              </a:spcBef>
              <a:spcAft>
                <a:spcPts val="0"/>
              </a:spcAft>
              <a:buNone/>
            </a:pPr>
            <a:r>
              <a:rPr lang="en-US" sz="1900">
                <a:latin typeface="Arial"/>
                <a:ea typeface="Arial"/>
                <a:cs typeface="Arial"/>
                <a:sym typeface="Arial"/>
              </a:rPr>
              <a:t>Office of the Courts (AOC), the Arizona Department of Corrections (ADOC), and the Arizona Criminal Justice Commission (ACJC) will be reviewed. Also, the larger counties, such as</a:t>
            </a:r>
            <a:endParaRPr sz="1900">
              <a:latin typeface="Arial"/>
              <a:ea typeface="Arial"/>
              <a:cs typeface="Arial"/>
              <a:sym typeface="Arial"/>
            </a:endParaRPr>
          </a:p>
          <a:p>
            <a:pPr indent="0" lvl="0" marL="0" rtl="0" algn="just">
              <a:lnSpc>
                <a:spcPct val="115000"/>
              </a:lnSpc>
              <a:spcBef>
                <a:spcPts val="0"/>
              </a:spcBef>
              <a:spcAft>
                <a:spcPts val="0"/>
              </a:spcAft>
              <a:buNone/>
            </a:pPr>
            <a:r>
              <a:rPr lang="en-US" sz="1900">
                <a:latin typeface="Arial"/>
                <a:ea typeface="Arial"/>
                <a:cs typeface="Arial"/>
                <a:sym typeface="Arial"/>
              </a:rPr>
              <a:t>Maricopa, Pima, Pinal, and Coconino have published criminal justice data reports on jail counts, community supervision rates, and possibly other county justice programs that could be relevant to our analysis and to the community listening sessions.</a:t>
            </a:r>
            <a:endParaRPr sz="1900">
              <a:latin typeface="Arial"/>
              <a:ea typeface="Arial"/>
              <a:cs typeface="Arial"/>
              <a:sym typeface="Arial"/>
            </a:endParaRPr>
          </a:p>
          <a:p>
            <a:pPr indent="0" lvl="0" marL="457200" rtl="0" algn="just">
              <a:lnSpc>
                <a:spcPct val="115000"/>
              </a:lnSpc>
              <a:spcBef>
                <a:spcPts val="0"/>
              </a:spcBef>
              <a:spcAft>
                <a:spcPts val="0"/>
              </a:spcAft>
              <a:buClr>
                <a:schemeClr val="dk1"/>
              </a:buClr>
              <a:buSzPts val="1100"/>
              <a:buFont typeface="Arial"/>
              <a:buNone/>
            </a:pPr>
            <a:r>
              <a:t/>
            </a:r>
            <a:endParaRPr sz="1900">
              <a:latin typeface="Arial"/>
              <a:ea typeface="Arial"/>
              <a:cs typeface="Arial"/>
              <a:sym typeface="Arial"/>
            </a:endParaRPr>
          </a:p>
          <a:p>
            <a:pPr indent="-349250" lvl="0" marL="457200" rtl="0" algn="just">
              <a:lnSpc>
                <a:spcPct val="115000"/>
              </a:lnSpc>
              <a:spcBef>
                <a:spcPts val="0"/>
              </a:spcBef>
              <a:spcAft>
                <a:spcPts val="0"/>
              </a:spcAft>
              <a:buClr>
                <a:schemeClr val="dk1"/>
              </a:buClr>
              <a:buSzPts val="1900"/>
              <a:buChar char="●"/>
            </a:pPr>
            <a:r>
              <a:rPr lang="en-US" sz="1900">
                <a:latin typeface="Arial"/>
                <a:ea typeface="Arial"/>
                <a:cs typeface="Arial"/>
                <a:sym typeface="Arial"/>
              </a:rPr>
              <a:t>Understanding the current funding landscape in Arizona in regards to the four definational areas of Justice Reinvestment programming outlined in the statute, and above. </a:t>
            </a:r>
            <a:r>
              <a:rPr b="1" lang="en-US" sz="1900">
                <a:solidFill>
                  <a:srgbClr val="FF0000"/>
                </a:solidFill>
                <a:latin typeface="Arial"/>
                <a:ea typeface="Arial"/>
                <a:cs typeface="Arial"/>
                <a:sym typeface="Arial"/>
              </a:rPr>
              <a:t>particularly around </a:t>
            </a:r>
            <a:r>
              <a:rPr b="1" lang="en-US" sz="1900">
                <a:solidFill>
                  <a:srgbClr val="FF0000"/>
                </a:solidFill>
                <a:latin typeface="Arial"/>
                <a:ea typeface="Arial"/>
                <a:cs typeface="Arial"/>
                <a:sym typeface="Arial"/>
              </a:rPr>
              <a:t>substance</a:t>
            </a:r>
            <a:r>
              <a:rPr b="1" lang="en-US" sz="1900">
                <a:solidFill>
                  <a:srgbClr val="FF0000"/>
                </a:solidFill>
                <a:latin typeface="Arial"/>
                <a:ea typeface="Arial"/>
                <a:cs typeface="Arial"/>
                <a:sym typeface="Arial"/>
              </a:rPr>
              <a:t> use prevention and to a less extent treatment </a:t>
            </a:r>
            <a:endParaRPr b="1" sz="1900">
              <a:solidFill>
                <a:srgbClr val="FF0000"/>
              </a:solidFill>
              <a:latin typeface="Arial"/>
              <a:ea typeface="Arial"/>
              <a:cs typeface="Arial"/>
              <a:sym typeface="Arial"/>
            </a:endParaRPr>
          </a:p>
          <a:p>
            <a:pPr indent="0" lvl="0" marL="457200" rtl="0" algn="just">
              <a:lnSpc>
                <a:spcPct val="115000"/>
              </a:lnSpc>
              <a:spcBef>
                <a:spcPts val="0"/>
              </a:spcBef>
              <a:spcAft>
                <a:spcPts val="0"/>
              </a:spcAft>
              <a:buClr>
                <a:schemeClr val="dk1"/>
              </a:buClr>
              <a:buSzPts val="1100"/>
              <a:buFont typeface="Arial"/>
              <a:buNone/>
            </a:pPr>
            <a:r>
              <a:t/>
            </a:r>
            <a:endParaRPr sz="1500">
              <a:latin typeface="Arial"/>
              <a:ea typeface="Arial"/>
              <a:cs typeface="Arial"/>
              <a:sym typeface="Arial"/>
            </a:endParaRPr>
          </a:p>
          <a:p>
            <a:pPr indent="-298450" lvl="0" marL="457200" rtl="0" algn="just">
              <a:lnSpc>
                <a:spcPct val="115000"/>
              </a:lnSpc>
              <a:spcBef>
                <a:spcPts val="0"/>
              </a:spcBef>
              <a:spcAft>
                <a:spcPts val="0"/>
              </a:spcAft>
              <a:buClr>
                <a:schemeClr val="dk1"/>
              </a:buClr>
              <a:buSzPts val="1100"/>
              <a:buChar char="●"/>
            </a:pPr>
            <a:r>
              <a:rPr lang="en-US" sz="1100">
                <a:latin typeface="Arial"/>
                <a:ea typeface="Arial"/>
                <a:cs typeface="Arial"/>
                <a:sym typeface="Arial"/>
              </a:rPr>
              <a:t>Planning to hold a series of statewide community listening sessions to learn from community members and stakeholders impacted by arrest and incarceration about their definitions and priorities around Justice Reinvestment.</a:t>
            </a:r>
            <a:endParaRPr sz="1100">
              <a:latin typeface="Arial"/>
              <a:ea typeface="Arial"/>
              <a:cs typeface="Arial"/>
              <a:sym typeface="Arial"/>
            </a:endParaRPr>
          </a:p>
          <a:p>
            <a:pPr indent="0" lvl="0" marL="457200" rtl="0" algn="just">
              <a:lnSpc>
                <a:spcPct val="115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298450" lvl="0" marL="457200" rtl="0" algn="just">
              <a:lnSpc>
                <a:spcPct val="115000"/>
              </a:lnSpc>
              <a:spcBef>
                <a:spcPts val="0"/>
              </a:spcBef>
              <a:spcAft>
                <a:spcPts val="0"/>
              </a:spcAft>
              <a:buClr>
                <a:schemeClr val="dk1"/>
              </a:buClr>
              <a:buSzPts val="1100"/>
              <a:buChar char="●"/>
            </a:pPr>
            <a:r>
              <a:rPr lang="en-US" sz="1100">
                <a:latin typeface="Arial"/>
                <a:ea typeface="Arial"/>
                <a:cs typeface="Arial"/>
                <a:sym typeface="Arial"/>
              </a:rPr>
              <a:t>Developing a robust program evaluation process to ensure that funded projects serve the intended communities and create the intended impact. </a:t>
            </a:r>
            <a:endParaRPr sz="1100">
              <a:latin typeface="Arial"/>
              <a:ea typeface="Arial"/>
              <a:cs typeface="Arial"/>
              <a:sym typeface="Arial"/>
            </a:endParaRPr>
          </a:p>
          <a:p>
            <a:pPr indent="0" lvl="0" marL="0" rtl="0" algn="l">
              <a:spcBef>
                <a:spcPts val="0"/>
              </a:spcBef>
              <a:spcAft>
                <a:spcPts val="0"/>
              </a:spcAft>
              <a:buNone/>
            </a:pPr>
            <a:r>
              <a:t/>
            </a:r>
            <a:endParaRPr/>
          </a:p>
        </p:txBody>
      </p:sp>
      <p:sp>
        <p:nvSpPr>
          <p:cNvPr id="137" name="Google Shape;137;g1248e4f0996_0_27: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1248e4f0996_0_10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1248e4f0996_0_10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ADHS will utilize this information to develop and release a Request for Grant Application (RFGA) solicitation. Qualified nonprofits will be able to apply for Justice Reinvestment Funds and offer appropriate programming to communities. All grantees will participate in an ADHS led evaluation process. </a:t>
            </a:r>
            <a:endParaRPr/>
          </a:p>
        </p:txBody>
      </p:sp>
      <p:sp>
        <p:nvSpPr>
          <p:cNvPr id="184" name="Google Shape;184;g1248e4f0996_0_107: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1250e321f33_0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1250e321f33_0_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Data on funding streams </a:t>
            </a:r>
            <a:endParaRPr/>
          </a:p>
        </p:txBody>
      </p:sp>
      <p:sp>
        <p:nvSpPr>
          <p:cNvPr id="192" name="Google Shape;192;g1250e321f33_0_9: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8" name="Google Shape;198;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2"/>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2"/>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8" name="Shape 58"/>
        <p:cNvGrpSpPr/>
        <p:nvPr/>
      </p:nvGrpSpPr>
      <p:grpSpPr>
        <a:xfrm>
          <a:off x="0" y="0"/>
          <a:ext cx="0" cy="0"/>
          <a:chOff x="0" y="0"/>
          <a:chExt cx="0" cy="0"/>
        </a:xfrm>
      </p:grpSpPr>
      <p:sp>
        <p:nvSpPr>
          <p:cNvPr id="59" name="Google Shape;59;p11"/>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13"/>
          <p:cNvSpPr txBox="1"/>
          <p:nvPr>
            <p:ph type="title"/>
          </p:nvPr>
        </p:nvSpPr>
        <p:spPr>
          <a:xfrm>
            <a:off x="457201" y="204787"/>
            <a:ext cx="3008313" cy="8715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3"/>
          <p:cNvSpPr txBox="1"/>
          <p:nvPr>
            <p:ph idx="1" type="body"/>
          </p:nvPr>
        </p:nvSpPr>
        <p:spPr>
          <a:xfrm>
            <a:off x="3575050" y="204788"/>
            <a:ext cx="5111750" cy="4389835"/>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4" name="Google Shape;64;p13"/>
          <p:cNvSpPr txBox="1"/>
          <p:nvPr>
            <p:ph idx="2" type="body"/>
          </p:nvPr>
        </p:nvSpPr>
        <p:spPr>
          <a:xfrm>
            <a:off x="457201" y="1076326"/>
            <a:ext cx="3008313" cy="3518297"/>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4"/>
          <p:cNvSpPr txBox="1"/>
          <p:nvPr>
            <p:ph type="title"/>
          </p:nvPr>
        </p:nvSpPr>
        <p:spPr>
          <a:xfrm>
            <a:off x="1792288" y="3600450"/>
            <a:ext cx="5486400" cy="42505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4"/>
          <p:cNvSpPr/>
          <p:nvPr>
            <p:ph idx="2" type="pic"/>
          </p:nvPr>
        </p:nvSpPr>
        <p:spPr>
          <a:xfrm>
            <a:off x="1792288" y="459581"/>
            <a:ext cx="5486400" cy="3086100"/>
          </a:xfrm>
          <a:prstGeom prst="rect">
            <a:avLst/>
          </a:prstGeom>
          <a:noFill/>
          <a:ln>
            <a:noFill/>
          </a:ln>
        </p:spPr>
      </p:sp>
      <p:sp>
        <p:nvSpPr>
          <p:cNvPr id="68" name="Google Shape;68;p14"/>
          <p:cNvSpPr txBox="1"/>
          <p:nvPr>
            <p:ph idx="1" type="body"/>
          </p:nvPr>
        </p:nvSpPr>
        <p:spPr>
          <a:xfrm>
            <a:off x="1792288" y="4025503"/>
            <a:ext cx="5486400" cy="603647"/>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9" name="Shape 69"/>
        <p:cNvGrpSpPr/>
        <p:nvPr/>
      </p:nvGrpSpPr>
      <p:grpSpPr>
        <a:xfrm>
          <a:off x="0" y="0"/>
          <a:ext cx="0" cy="0"/>
          <a:chOff x="0" y="0"/>
          <a:chExt cx="0" cy="0"/>
        </a:xfrm>
      </p:grpSpPr>
      <p:sp>
        <p:nvSpPr>
          <p:cNvPr id="70" name="Google Shape;70;p15"/>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1" name="Google Shape;71;p15"/>
          <p:cNvSpPr txBox="1"/>
          <p:nvPr>
            <p:ph idx="1" type="body"/>
          </p:nvPr>
        </p:nvSpPr>
        <p:spPr>
          <a:xfrm rot="5400000">
            <a:off x="2874764" y="-1217413"/>
            <a:ext cx="3394472"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6"/>
          <p:cNvSpPr txBox="1"/>
          <p:nvPr>
            <p:ph type="title"/>
          </p:nvPr>
        </p:nvSpPr>
        <p:spPr>
          <a:xfrm rot="5400000">
            <a:off x="5463778" y="1371601"/>
            <a:ext cx="4388644"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6"/>
          <p:cNvSpPr txBox="1"/>
          <p:nvPr>
            <p:ph idx="1" type="body"/>
          </p:nvPr>
        </p:nvSpPr>
        <p:spPr>
          <a:xfrm rot="5400000">
            <a:off x="1272778" y="-609599"/>
            <a:ext cx="4388644"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m_4">
  <p:cSld name="Team_4">
    <p:bg>
      <p:bgPr>
        <a:solidFill>
          <a:srgbClr val="FFFFFF"/>
        </a:solidFill>
      </p:bgPr>
    </p:bg>
    <p:spTree>
      <p:nvGrpSpPr>
        <p:cNvPr id="75" name="Shape 75"/>
        <p:cNvGrpSpPr/>
        <p:nvPr/>
      </p:nvGrpSpPr>
      <p:grpSpPr>
        <a:xfrm>
          <a:off x="0" y="0"/>
          <a:ext cx="0" cy="0"/>
          <a:chOff x="0" y="0"/>
          <a:chExt cx="0" cy="0"/>
        </a:xfrm>
      </p:grpSpPr>
      <p:sp>
        <p:nvSpPr>
          <p:cNvPr id="76" name="Google Shape;76;p17"/>
          <p:cNvSpPr/>
          <p:nvPr>
            <p:ph idx="2" type="pic"/>
          </p:nvPr>
        </p:nvSpPr>
        <p:spPr>
          <a:xfrm>
            <a:off x="478382" y="1350140"/>
            <a:ext cx="1146068" cy="1146068"/>
          </a:xfrm>
          <a:prstGeom prst="ellipse">
            <a:avLst/>
          </a:prstGeom>
          <a:solidFill>
            <a:schemeClr val="accent5"/>
          </a:solidFill>
          <a:ln>
            <a:noFill/>
          </a:ln>
        </p:spPr>
      </p:sp>
      <p:sp>
        <p:nvSpPr>
          <p:cNvPr id="77" name="Google Shape;77;p17"/>
          <p:cNvSpPr/>
          <p:nvPr>
            <p:ph idx="3" type="pic"/>
          </p:nvPr>
        </p:nvSpPr>
        <p:spPr>
          <a:xfrm>
            <a:off x="2549739" y="1350140"/>
            <a:ext cx="1146068" cy="1146068"/>
          </a:xfrm>
          <a:prstGeom prst="ellipse">
            <a:avLst/>
          </a:prstGeom>
          <a:solidFill>
            <a:schemeClr val="accent5"/>
          </a:solidFill>
          <a:ln>
            <a:noFill/>
          </a:ln>
        </p:spPr>
      </p:sp>
      <p:sp>
        <p:nvSpPr>
          <p:cNvPr id="78" name="Google Shape;78;p17"/>
          <p:cNvSpPr/>
          <p:nvPr>
            <p:ph idx="4" type="pic"/>
          </p:nvPr>
        </p:nvSpPr>
        <p:spPr>
          <a:xfrm>
            <a:off x="4576131" y="1350140"/>
            <a:ext cx="1146068" cy="1146068"/>
          </a:xfrm>
          <a:prstGeom prst="ellipse">
            <a:avLst/>
          </a:prstGeom>
          <a:solidFill>
            <a:schemeClr val="accent5"/>
          </a:solidFill>
          <a:ln>
            <a:noFill/>
          </a:ln>
        </p:spPr>
      </p:sp>
      <p:sp>
        <p:nvSpPr>
          <p:cNvPr id="79" name="Google Shape;79;p17"/>
          <p:cNvSpPr/>
          <p:nvPr>
            <p:ph idx="5" type="pic"/>
          </p:nvPr>
        </p:nvSpPr>
        <p:spPr>
          <a:xfrm>
            <a:off x="6602520" y="1350140"/>
            <a:ext cx="1146068" cy="1146068"/>
          </a:xfrm>
          <a:prstGeom prst="ellipse">
            <a:avLst/>
          </a:prstGeom>
          <a:solidFill>
            <a:schemeClr val="accent5"/>
          </a:solidFill>
          <a:ln>
            <a:noFill/>
          </a:ln>
        </p:spPr>
      </p:sp>
      <p:sp>
        <p:nvSpPr>
          <p:cNvPr id="80" name="Google Shape;80;p17"/>
          <p:cNvSpPr txBox="1"/>
          <p:nvPr>
            <p:ph idx="1" type="body"/>
          </p:nvPr>
        </p:nvSpPr>
        <p:spPr>
          <a:xfrm>
            <a:off x="478382" y="2712043"/>
            <a:ext cx="1575711" cy="215359"/>
          </a:xfrm>
          <a:prstGeom prst="rect">
            <a:avLst/>
          </a:prstGeom>
          <a:noFill/>
          <a:ln>
            <a:noFill/>
          </a:ln>
        </p:spPr>
        <p:txBody>
          <a:bodyPr anchorCtr="0" anchor="t" bIns="0" lIns="0" spcFirstLastPara="1" rIns="0" wrap="square" tIns="0">
            <a:noAutofit/>
          </a:bodyPr>
          <a:lstStyle>
            <a:lvl1pPr indent="-228600" lvl="0" marL="457200" algn="l">
              <a:spcBef>
                <a:spcPts val="240"/>
              </a:spcBef>
              <a:spcAft>
                <a:spcPts val="0"/>
              </a:spcAft>
              <a:buClr>
                <a:schemeClr val="dk1"/>
              </a:buClr>
              <a:buSzPts val="1200"/>
              <a:buNone/>
              <a:defRPr b="1" sz="1200">
                <a:solidFill>
                  <a:schemeClr val="dk1"/>
                </a:solidFill>
                <a:latin typeface="Arial"/>
                <a:ea typeface="Arial"/>
                <a:cs typeface="Arial"/>
                <a:sym typeface="Arial"/>
              </a:defRPr>
            </a:lvl1pPr>
            <a:lvl2pPr indent="-228600" lvl="1" marL="914400" algn="l">
              <a:spcBef>
                <a:spcPts val="135"/>
              </a:spcBef>
              <a:spcAft>
                <a:spcPts val="0"/>
              </a:spcAft>
              <a:buClr>
                <a:schemeClr val="dk1"/>
              </a:buClr>
              <a:buSzPts val="675"/>
              <a:buNone/>
              <a:defRPr sz="675"/>
            </a:lvl2pPr>
            <a:lvl3pPr indent="-228600" lvl="2" marL="1371600" algn="l">
              <a:spcBef>
                <a:spcPts val="135"/>
              </a:spcBef>
              <a:spcAft>
                <a:spcPts val="0"/>
              </a:spcAft>
              <a:buClr>
                <a:schemeClr val="dk1"/>
              </a:buClr>
              <a:buSzPts val="675"/>
              <a:buNone/>
              <a:defRPr sz="675"/>
            </a:lvl3pPr>
            <a:lvl4pPr indent="-228600" lvl="3" marL="1828800" algn="l">
              <a:spcBef>
                <a:spcPts val="135"/>
              </a:spcBef>
              <a:spcAft>
                <a:spcPts val="0"/>
              </a:spcAft>
              <a:buClr>
                <a:schemeClr val="dk1"/>
              </a:buClr>
              <a:buSzPts val="675"/>
              <a:buNone/>
              <a:defRPr sz="675"/>
            </a:lvl4pPr>
            <a:lvl5pPr indent="-228600" lvl="4" marL="2286000" algn="l">
              <a:spcBef>
                <a:spcPts val="135"/>
              </a:spcBef>
              <a:spcAft>
                <a:spcPts val="0"/>
              </a:spcAft>
              <a:buClr>
                <a:schemeClr val="dk1"/>
              </a:buClr>
              <a:buSzPts val="675"/>
              <a:buNone/>
              <a:defRPr sz="675"/>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7"/>
          <p:cNvSpPr txBox="1"/>
          <p:nvPr>
            <p:ph idx="6" type="body"/>
          </p:nvPr>
        </p:nvSpPr>
        <p:spPr>
          <a:xfrm>
            <a:off x="478382" y="2945323"/>
            <a:ext cx="1575714" cy="1207577"/>
          </a:xfrm>
          <a:prstGeom prst="rect">
            <a:avLst/>
          </a:prstGeom>
          <a:noFill/>
          <a:ln>
            <a:noFill/>
          </a:ln>
        </p:spPr>
        <p:txBody>
          <a:bodyPr anchorCtr="0" anchor="t" bIns="0" lIns="0" spcFirstLastPara="1" rIns="0" wrap="square" tIns="0">
            <a:noAutofit/>
          </a:bodyPr>
          <a:lstStyle>
            <a:lvl1pPr indent="-228600" lvl="0" marL="457200" algn="l">
              <a:lnSpc>
                <a:spcPct val="150000"/>
              </a:lnSpc>
              <a:spcBef>
                <a:spcPts val="180"/>
              </a:spcBef>
              <a:spcAft>
                <a:spcPts val="0"/>
              </a:spcAft>
              <a:buClr>
                <a:schemeClr val="accent4"/>
              </a:buClr>
              <a:buSzPts val="900"/>
              <a:buNone/>
              <a:defRPr i="0" sz="900">
                <a:solidFill>
                  <a:schemeClr val="accent4"/>
                </a:solidFill>
                <a:latin typeface="Arial"/>
                <a:ea typeface="Arial"/>
                <a:cs typeface="Arial"/>
                <a:sym typeface="Arial"/>
              </a:defRPr>
            </a:lvl1pPr>
            <a:lvl2pPr indent="-228600" lvl="1" marL="914400" algn="l">
              <a:spcBef>
                <a:spcPts val="135"/>
              </a:spcBef>
              <a:spcAft>
                <a:spcPts val="0"/>
              </a:spcAft>
              <a:buClr>
                <a:schemeClr val="dk1"/>
              </a:buClr>
              <a:buSzPts val="675"/>
              <a:buNone/>
              <a:defRPr sz="675"/>
            </a:lvl2pPr>
            <a:lvl3pPr indent="-228600" lvl="2" marL="1371600" algn="l">
              <a:spcBef>
                <a:spcPts val="135"/>
              </a:spcBef>
              <a:spcAft>
                <a:spcPts val="0"/>
              </a:spcAft>
              <a:buClr>
                <a:schemeClr val="dk1"/>
              </a:buClr>
              <a:buSzPts val="675"/>
              <a:buNone/>
              <a:defRPr sz="675"/>
            </a:lvl3pPr>
            <a:lvl4pPr indent="-228600" lvl="3" marL="1828800" algn="l">
              <a:spcBef>
                <a:spcPts val="135"/>
              </a:spcBef>
              <a:spcAft>
                <a:spcPts val="0"/>
              </a:spcAft>
              <a:buClr>
                <a:schemeClr val="dk1"/>
              </a:buClr>
              <a:buSzPts val="675"/>
              <a:buNone/>
              <a:defRPr sz="675"/>
            </a:lvl4pPr>
            <a:lvl5pPr indent="-228600" lvl="4" marL="2286000" algn="l">
              <a:spcBef>
                <a:spcPts val="135"/>
              </a:spcBef>
              <a:spcAft>
                <a:spcPts val="0"/>
              </a:spcAft>
              <a:buClr>
                <a:schemeClr val="dk1"/>
              </a:buClr>
              <a:buSzPts val="675"/>
              <a:buNone/>
              <a:defRPr sz="675"/>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2" name="Google Shape;82;p17"/>
          <p:cNvSpPr txBox="1"/>
          <p:nvPr>
            <p:ph idx="7" type="body"/>
          </p:nvPr>
        </p:nvSpPr>
        <p:spPr>
          <a:xfrm>
            <a:off x="2549739" y="2712043"/>
            <a:ext cx="1575711" cy="215359"/>
          </a:xfrm>
          <a:prstGeom prst="rect">
            <a:avLst/>
          </a:prstGeom>
          <a:noFill/>
          <a:ln>
            <a:noFill/>
          </a:ln>
        </p:spPr>
        <p:txBody>
          <a:bodyPr anchorCtr="0" anchor="t" bIns="0" lIns="0" spcFirstLastPara="1" rIns="0" wrap="square" tIns="0">
            <a:noAutofit/>
          </a:bodyPr>
          <a:lstStyle>
            <a:lvl1pPr indent="-228600" lvl="0" marL="457200" algn="l">
              <a:spcBef>
                <a:spcPts val="240"/>
              </a:spcBef>
              <a:spcAft>
                <a:spcPts val="0"/>
              </a:spcAft>
              <a:buClr>
                <a:schemeClr val="dk1"/>
              </a:buClr>
              <a:buSzPts val="1200"/>
              <a:buNone/>
              <a:defRPr b="1" sz="1200">
                <a:solidFill>
                  <a:schemeClr val="dk1"/>
                </a:solidFill>
                <a:latin typeface="Arial"/>
                <a:ea typeface="Arial"/>
                <a:cs typeface="Arial"/>
                <a:sym typeface="Arial"/>
              </a:defRPr>
            </a:lvl1pPr>
            <a:lvl2pPr indent="-228600" lvl="1" marL="914400" algn="l">
              <a:spcBef>
                <a:spcPts val="135"/>
              </a:spcBef>
              <a:spcAft>
                <a:spcPts val="0"/>
              </a:spcAft>
              <a:buClr>
                <a:schemeClr val="dk1"/>
              </a:buClr>
              <a:buSzPts val="675"/>
              <a:buNone/>
              <a:defRPr sz="675"/>
            </a:lvl2pPr>
            <a:lvl3pPr indent="-228600" lvl="2" marL="1371600" algn="l">
              <a:spcBef>
                <a:spcPts val="135"/>
              </a:spcBef>
              <a:spcAft>
                <a:spcPts val="0"/>
              </a:spcAft>
              <a:buClr>
                <a:schemeClr val="dk1"/>
              </a:buClr>
              <a:buSzPts val="675"/>
              <a:buNone/>
              <a:defRPr sz="675"/>
            </a:lvl3pPr>
            <a:lvl4pPr indent="-228600" lvl="3" marL="1828800" algn="l">
              <a:spcBef>
                <a:spcPts val="135"/>
              </a:spcBef>
              <a:spcAft>
                <a:spcPts val="0"/>
              </a:spcAft>
              <a:buClr>
                <a:schemeClr val="dk1"/>
              </a:buClr>
              <a:buSzPts val="675"/>
              <a:buNone/>
              <a:defRPr sz="675"/>
            </a:lvl4pPr>
            <a:lvl5pPr indent="-228600" lvl="4" marL="2286000" algn="l">
              <a:spcBef>
                <a:spcPts val="135"/>
              </a:spcBef>
              <a:spcAft>
                <a:spcPts val="0"/>
              </a:spcAft>
              <a:buClr>
                <a:schemeClr val="dk1"/>
              </a:buClr>
              <a:buSzPts val="675"/>
              <a:buNone/>
              <a:defRPr sz="675"/>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3" name="Google Shape;83;p17"/>
          <p:cNvSpPr txBox="1"/>
          <p:nvPr>
            <p:ph idx="8" type="body"/>
          </p:nvPr>
        </p:nvSpPr>
        <p:spPr>
          <a:xfrm>
            <a:off x="2549739" y="2945323"/>
            <a:ext cx="1575714" cy="1207577"/>
          </a:xfrm>
          <a:prstGeom prst="rect">
            <a:avLst/>
          </a:prstGeom>
          <a:noFill/>
          <a:ln>
            <a:noFill/>
          </a:ln>
        </p:spPr>
        <p:txBody>
          <a:bodyPr anchorCtr="0" anchor="t" bIns="0" lIns="0" spcFirstLastPara="1" rIns="0" wrap="square" tIns="0">
            <a:noAutofit/>
          </a:bodyPr>
          <a:lstStyle>
            <a:lvl1pPr indent="-228600" lvl="0" marL="457200" algn="l">
              <a:lnSpc>
                <a:spcPct val="150000"/>
              </a:lnSpc>
              <a:spcBef>
                <a:spcPts val="180"/>
              </a:spcBef>
              <a:spcAft>
                <a:spcPts val="0"/>
              </a:spcAft>
              <a:buClr>
                <a:schemeClr val="accent4"/>
              </a:buClr>
              <a:buSzPts val="900"/>
              <a:buNone/>
              <a:defRPr i="0" sz="900">
                <a:solidFill>
                  <a:schemeClr val="accent4"/>
                </a:solidFill>
                <a:latin typeface="Arial"/>
                <a:ea typeface="Arial"/>
                <a:cs typeface="Arial"/>
                <a:sym typeface="Arial"/>
              </a:defRPr>
            </a:lvl1pPr>
            <a:lvl2pPr indent="-228600" lvl="1" marL="914400" algn="l">
              <a:spcBef>
                <a:spcPts val="135"/>
              </a:spcBef>
              <a:spcAft>
                <a:spcPts val="0"/>
              </a:spcAft>
              <a:buClr>
                <a:schemeClr val="dk1"/>
              </a:buClr>
              <a:buSzPts val="675"/>
              <a:buNone/>
              <a:defRPr sz="675"/>
            </a:lvl2pPr>
            <a:lvl3pPr indent="-228600" lvl="2" marL="1371600" algn="l">
              <a:spcBef>
                <a:spcPts val="135"/>
              </a:spcBef>
              <a:spcAft>
                <a:spcPts val="0"/>
              </a:spcAft>
              <a:buClr>
                <a:schemeClr val="dk1"/>
              </a:buClr>
              <a:buSzPts val="675"/>
              <a:buNone/>
              <a:defRPr sz="675"/>
            </a:lvl3pPr>
            <a:lvl4pPr indent="-228600" lvl="3" marL="1828800" algn="l">
              <a:spcBef>
                <a:spcPts val="135"/>
              </a:spcBef>
              <a:spcAft>
                <a:spcPts val="0"/>
              </a:spcAft>
              <a:buClr>
                <a:schemeClr val="dk1"/>
              </a:buClr>
              <a:buSzPts val="675"/>
              <a:buNone/>
              <a:defRPr sz="675"/>
            </a:lvl4pPr>
            <a:lvl5pPr indent="-228600" lvl="4" marL="2286000" algn="l">
              <a:spcBef>
                <a:spcPts val="135"/>
              </a:spcBef>
              <a:spcAft>
                <a:spcPts val="0"/>
              </a:spcAft>
              <a:buClr>
                <a:schemeClr val="dk1"/>
              </a:buClr>
              <a:buSzPts val="675"/>
              <a:buNone/>
              <a:defRPr sz="675"/>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4" name="Google Shape;84;p17"/>
          <p:cNvSpPr txBox="1"/>
          <p:nvPr>
            <p:ph idx="9" type="body"/>
          </p:nvPr>
        </p:nvSpPr>
        <p:spPr>
          <a:xfrm>
            <a:off x="4576131" y="2712043"/>
            <a:ext cx="1575711" cy="215359"/>
          </a:xfrm>
          <a:prstGeom prst="rect">
            <a:avLst/>
          </a:prstGeom>
          <a:noFill/>
          <a:ln>
            <a:noFill/>
          </a:ln>
        </p:spPr>
        <p:txBody>
          <a:bodyPr anchorCtr="0" anchor="t" bIns="0" lIns="0" spcFirstLastPara="1" rIns="0" wrap="square" tIns="0">
            <a:noAutofit/>
          </a:bodyPr>
          <a:lstStyle>
            <a:lvl1pPr indent="-228600" lvl="0" marL="457200" algn="l">
              <a:spcBef>
                <a:spcPts val="240"/>
              </a:spcBef>
              <a:spcAft>
                <a:spcPts val="0"/>
              </a:spcAft>
              <a:buClr>
                <a:schemeClr val="dk1"/>
              </a:buClr>
              <a:buSzPts val="1200"/>
              <a:buNone/>
              <a:defRPr b="1" sz="1200">
                <a:solidFill>
                  <a:schemeClr val="dk1"/>
                </a:solidFill>
                <a:latin typeface="Arial"/>
                <a:ea typeface="Arial"/>
                <a:cs typeface="Arial"/>
                <a:sym typeface="Arial"/>
              </a:defRPr>
            </a:lvl1pPr>
            <a:lvl2pPr indent="-228600" lvl="1" marL="914400" algn="l">
              <a:spcBef>
                <a:spcPts val="135"/>
              </a:spcBef>
              <a:spcAft>
                <a:spcPts val="0"/>
              </a:spcAft>
              <a:buClr>
                <a:schemeClr val="dk1"/>
              </a:buClr>
              <a:buSzPts val="675"/>
              <a:buNone/>
              <a:defRPr sz="675"/>
            </a:lvl2pPr>
            <a:lvl3pPr indent="-228600" lvl="2" marL="1371600" algn="l">
              <a:spcBef>
                <a:spcPts val="135"/>
              </a:spcBef>
              <a:spcAft>
                <a:spcPts val="0"/>
              </a:spcAft>
              <a:buClr>
                <a:schemeClr val="dk1"/>
              </a:buClr>
              <a:buSzPts val="675"/>
              <a:buNone/>
              <a:defRPr sz="675"/>
            </a:lvl3pPr>
            <a:lvl4pPr indent="-228600" lvl="3" marL="1828800" algn="l">
              <a:spcBef>
                <a:spcPts val="135"/>
              </a:spcBef>
              <a:spcAft>
                <a:spcPts val="0"/>
              </a:spcAft>
              <a:buClr>
                <a:schemeClr val="dk1"/>
              </a:buClr>
              <a:buSzPts val="675"/>
              <a:buNone/>
              <a:defRPr sz="675"/>
            </a:lvl4pPr>
            <a:lvl5pPr indent="-228600" lvl="4" marL="2286000" algn="l">
              <a:spcBef>
                <a:spcPts val="135"/>
              </a:spcBef>
              <a:spcAft>
                <a:spcPts val="0"/>
              </a:spcAft>
              <a:buClr>
                <a:schemeClr val="dk1"/>
              </a:buClr>
              <a:buSzPts val="675"/>
              <a:buNone/>
              <a:defRPr sz="675"/>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5" name="Google Shape;85;p17"/>
          <p:cNvSpPr txBox="1"/>
          <p:nvPr>
            <p:ph idx="13" type="body"/>
          </p:nvPr>
        </p:nvSpPr>
        <p:spPr>
          <a:xfrm>
            <a:off x="4576131" y="2945323"/>
            <a:ext cx="1575714" cy="1207577"/>
          </a:xfrm>
          <a:prstGeom prst="rect">
            <a:avLst/>
          </a:prstGeom>
          <a:noFill/>
          <a:ln>
            <a:noFill/>
          </a:ln>
        </p:spPr>
        <p:txBody>
          <a:bodyPr anchorCtr="0" anchor="t" bIns="0" lIns="0" spcFirstLastPara="1" rIns="0" wrap="square" tIns="0">
            <a:noAutofit/>
          </a:bodyPr>
          <a:lstStyle>
            <a:lvl1pPr indent="-228600" lvl="0" marL="457200" algn="l">
              <a:lnSpc>
                <a:spcPct val="150000"/>
              </a:lnSpc>
              <a:spcBef>
                <a:spcPts val="180"/>
              </a:spcBef>
              <a:spcAft>
                <a:spcPts val="0"/>
              </a:spcAft>
              <a:buClr>
                <a:schemeClr val="accent4"/>
              </a:buClr>
              <a:buSzPts val="900"/>
              <a:buNone/>
              <a:defRPr i="0" sz="900">
                <a:solidFill>
                  <a:schemeClr val="accent4"/>
                </a:solidFill>
                <a:latin typeface="Arial"/>
                <a:ea typeface="Arial"/>
                <a:cs typeface="Arial"/>
                <a:sym typeface="Arial"/>
              </a:defRPr>
            </a:lvl1pPr>
            <a:lvl2pPr indent="-228600" lvl="1" marL="914400" algn="l">
              <a:spcBef>
                <a:spcPts val="135"/>
              </a:spcBef>
              <a:spcAft>
                <a:spcPts val="0"/>
              </a:spcAft>
              <a:buClr>
                <a:schemeClr val="dk1"/>
              </a:buClr>
              <a:buSzPts val="675"/>
              <a:buNone/>
              <a:defRPr sz="675"/>
            </a:lvl2pPr>
            <a:lvl3pPr indent="-228600" lvl="2" marL="1371600" algn="l">
              <a:spcBef>
                <a:spcPts val="135"/>
              </a:spcBef>
              <a:spcAft>
                <a:spcPts val="0"/>
              </a:spcAft>
              <a:buClr>
                <a:schemeClr val="dk1"/>
              </a:buClr>
              <a:buSzPts val="675"/>
              <a:buNone/>
              <a:defRPr sz="675"/>
            </a:lvl3pPr>
            <a:lvl4pPr indent="-228600" lvl="3" marL="1828800" algn="l">
              <a:spcBef>
                <a:spcPts val="135"/>
              </a:spcBef>
              <a:spcAft>
                <a:spcPts val="0"/>
              </a:spcAft>
              <a:buClr>
                <a:schemeClr val="dk1"/>
              </a:buClr>
              <a:buSzPts val="675"/>
              <a:buNone/>
              <a:defRPr sz="675"/>
            </a:lvl4pPr>
            <a:lvl5pPr indent="-228600" lvl="4" marL="2286000" algn="l">
              <a:spcBef>
                <a:spcPts val="135"/>
              </a:spcBef>
              <a:spcAft>
                <a:spcPts val="0"/>
              </a:spcAft>
              <a:buClr>
                <a:schemeClr val="dk1"/>
              </a:buClr>
              <a:buSzPts val="675"/>
              <a:buNone/>
              <a:defRPr sz="675"/>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6" name="Google Shape;86;p17"/>
          <p:cNvSpPr txBox="1"/>
          <p:nvPr>
            <p:ph idx="14" type="body"/>
          </p:nvPr>
        </p:nvSpPr>
        <p:spPr>
          <a:xfrm>
            <a:off x="6602520" y="2712043"/>
            <a:ext cx="1575711" cy="215359"/>
          </a:xfrm>
          <a:prstGeom prst="rect">
            <a:avLst/>
          </a:prstGeom>
          <a:noFill/>
          <a:ln>
            <a:noFill/>
          </a:ln>
        </p:spPr>
        <p:txBody>
          <a:bodyPr anchorCtr="0" anchor="t" bIns="0" lIns="0" spcFirstLastPara="1" rIns="0" wrap="square" tIns="0">
            <a:noAutofit/>
          </a:bodyPr>
          <a:lstStyle>
            <a:lvl1pPr indent="-228600" lvl="0" marL="457200" algn="l">
              <a:spcBef>
                <a:spcPts val="240"/>
              </a:spcBef>
              <a:spcAft>
                <a:spcPts val="0"/>
              </a:spcAft>
              <a:buClr>
                <a:schemeClr val="dk1"/>
              </a:buClr>
              <a:buSzPts val="1200"/>
              <a:buNone/>
              <a:defRPr b="1" sz="1200">
                <a:solidFill>
                  <a:schemeClr val="dk1"/>
                </a:solidFill>
                <a:latin typeface="Arial"/>
                <a:ea typeface="Arial"/>
                <a:cs typeface="Arial"/>
                <a:sym typeface="Arial"/>
              </a:defRPr>
            </a:lvl1pPr>
            <a:lvl2pPr indent="-228600" lvl="1" marL="914400" algn="l">
              <a:spcBef>
                <a:spcPts val="135"/>
              </a:spcBef>
              <a:spcAft>
                <a:spcPts val="0"/>
              </a:spcAft>
              <a:buClr>
                <a:schemeClr val="dk1"/>
              </a:buClr>
              <a:buSzPts val="675"/>
              <a:buNone/>
              <a:defRPr sz="675"/>
            </a:lvl2pPr>
            <a:lvl3pPr indent="-228600" lvl="2" marL="1371600" algn="l">
              <a:spcBef>
                <a:spcPts val="135"/>
              </a:spcBef>
              <a:spcAft>
                <a:spcPts val="0"/>
              </a:spcAft>
              <a:buClr>
                <a:schemeClr val="dk1"/>
              </a:buClr>
              <a:buSzPts val="675"/>
              <a:buNone/>
              <a:defRPr sz="675"/>
            </a:lvl3pPr>
            <a:lvl4pPr indent="-228600" lvl="3" marL="1828800" algn="l">
              <a:spcBef>
                <a:spcPts val="135"/>
              </a:spcBef>
              <a:spcAft>
                <a:spcPts val="0"/>
              </a:spcAft>
              <a:buClr>
                <a:schemeClr val="dk1"/>
              </a:buClr>
              <a:buSzPts val="675"/>
              <a:buNone/>
              <a:defRPr sz="675"/>
            </a:lvl4pPr>
            <a:lvl5pPr indent="-228600" lvl="4" marL="2286000" algn="l">
              <a:spcBef>
                <a:spcPts val="135"/>
              </a:spcBef>
              <a:spcAft>
                <a:spcPts val="0"/>
              </a:spcAft>
              <a:buClr>
                <a:schemeClr val="dk1"/>
              </a:buClr>
              <a:buSzPts val="675"/>
              <a:buNone/>
              <a:defRPr sz="675"/>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7" name="Google Shape;87;p17"/>
          <p:cNvSpPr txBox="1"/>
          <p:nvPr>
            <p:ph idx="15" type="body"/>
          </p:nvPr>
        </p:nvSpPr>
        <p:spPr>
          <a:xfrm>
            <a:off x="6602520" y="2945323"/>
            <a:ext cx="1575714" cy="1207577"/>
          </a:xfrm>
          <a:prstGeom prst="rect">
            <a:avLst/>
          </a:prstGeom>
          <a:noFill/>
          <a:ln>
            <a:noFill/>
          </a:ln>
        </p:spPr>
        <p:txBody>
          <a:bodyPr anchorCtr="0" anchor="t" bIns="0" lIns="0" spcFirstLastPara="1" rIns="0" wrap="square" tIns="0">
            <a:noAutofit/>
          </a:bodyPr>
          <a:lstStyle>
            <a:lvl1pPr indent="-228600" lvl="0" marL="457200" algn="l">
              <a:lnSpc>
                <a:spcPct val="150000"/>
              </a:lnSpc>
              <a:spcBef>
                <a:spcPts val="180"/>
              </a:spcBef>
              <a:spcAft>
                <a:spcPts val="0"/>
              </a:spcAft>
              <a:buClr>
                <a:schemeClr val="accent4"/>
              </a:buClr>
              <a:buSzPts val="900"/>
              <a:buNone/>
              <a:defRPr i="0" sz="900">
                <a:solidFill>
                  <a:schemeClr val="accent4"/>
                </a:solidFill>
                <a:latin typeface="Arial"/>
                <a:ea typeface="Arial"/>
                <a:cs typeface="Arial"/>
                <a:sym typeface="Arial"/>
              </a:defRPr>
            </a:lvl1pPr>
            <a:lvl2pPr indent="-228600" lvl="1" marL="914400" algn="l">
              <a:spcBef>
                <a:spcPts val="135"/>
              </a:spcBef>
              <a:spcAft>
                <a:spcPts val="0"/>
              </a:spcAft>
              <a:buClr>
                <a:schemeClr val="dk1"/>
              </a:buClr>
              <a:buSzPts val="675"/>
              <a:buNone/>
              <a:defRPr sz="675"/>
            </a:lvl2pPr>
            <a:lvl3pPr indent="-228600" lvl="2" marL="1371600" algn="l">
              <a:spcBef>
                <a:spcPts val="135"/>
              </a:spcBef>
              <a:spcAft>
                <a:spcPts val="0"/>
              </a:spcAft>
              <a:buClr>
                <a:schemeClr val="dk1"/>
              </a:buClr>
              <a:buSzPts val="675"/>
              <a:buNone/>
              <a:defRPr sz="675"/>
            </a:lvl3pPr>
            <a:lvl4pPr indent="-228600" lvl="3" marL="1828800" algn="l">
              <a:spcBef>
                <a:spcPts val="135"/>
              </a:spcBef>
              <a:spcAft>
                <a:spcPts val="0"/>
              </a:spcAft>
              <a:buClr>
                <a:schemeClr val="dk1"/>
              </a:buClr>
              <a:buSzPts val="675"/>
              <a:buNone/>
              <a:defRPr sz="675"/>
            </a:lvl4pPr>
            <a:lvl5pPr indent="-228600" lvl="4" marL="2286000" algn="l">
              <a:spcBef>
                <a:spcPts val="135"/>
              </a:spcBef>
              <a:spcAft>
                <a:spcPts val="0"/>
              </a:spcAft>
              <a:buClr>
                <a:schemeClr val="dk1"/>
              </a:buClr>
              <a:buSzPts val="675"/>
              <a:buNone/>
              <a:defRPr sz="675"/>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8" name="Google Shape;88;p17"/>
          <p:cNvSpPr txBox="1"/>
          <p:nvPr>
            <p:ph idx="16" type="body"/>
          </p:nvPr>
        </p:nvSpPr>
        <p:spPr>
          <a:xfrm>
            <a:off x="457200" y="444732"/>
            <a:ext cx="8229600" cy="337614"/>
          </a:xfrm>
          <a:prstGeom prst="rect">
            <a:avLst/>
          </a:prstGeom>
          <a:noFill/>
          <a:ln>
            <a:noFill/>
          </a:ln>
        </p:spPr>
        <p:txBody>
          <a:bodyPr anchorCtr="0" anchor="t" bIns="0" lIns="0" spcFirstLastPara="1" rIns="0" wrap="square" tIns="0">
            <a:noAutofit/>
          </a:bodyPr>
          <a:lstStyle>
            <a:lvl1pPr indent="-228600" lvl="0" marL="457200" algn="l">
              <a:spcBef>
                <a:spcPts val="480"/>
              </a:spcBef>
              <a:spcAft>
                <a:spcPts val="0"/>
              </a:spcAft>
              <a:buClr>
                <a:schemeClr val="dk1"/>
              </a:buClr>
              <a:buSzPts val="2400"/>
              <a:buFont typeface="Arial"/>
              <a:buNone/>
              <a:defRPr b="1" sz="2400">
                <a:solidFill>
                  <a:schemeClr val="dk1"/>
                </a:solidFill>
                <a:latin typeface="Arial"/>
                <a:ea typeface="Arial"/>
                <a:cs typeface="Arial"/>
                <a:sym typeface="Arial"/>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9" name="Google Shape;89;p17"/>
          <p:cNvSpPr txBox="1"/>
          <p:nvPr>
            <p:ph idx="17" type="body"/>
          </p:nvPr>
        </p:nvSpPr>
        <p:spPr>
          <a:xfrm>
            <a:off x="466725" y="4598894"/>
            <a:ext cx="1823085" cy="110938"/>
          </a:xfrm>
          <a:prstGeom prst="rect">
            <a:avLst/>
          </a:prstGeom>
          <a:noFill/>
          <a:ln>
            <a:noFill/>
          </a:ln>
        </p:spPr>
        <p:txBody>
          <a:bodyPr anchorCtr="0" anchor="b" bIns="0" lIns="91425" spcFirstLastPara="1" rIns="91425" wrap="square" tIns="0">
            <a:normAutofit/>
          </a:bodyPr>
          <a:lstStyle>
            <a:lvl1pPr indent="-228600" lvl="0" marL="457200" algn="l">
              <a:spcBef>
                <a:spcPts val="120"/>
              </a:spcBef>
              <a:spcAft>
                <a:spcPts val="0"/>
              </a:spcAft>
              <a:buClr>
                <a:schemeClr val="accent5"/>
              </a:buClr>
              <a:buSzPts val="600"/>
              <a:buNone/>
              <a:defRPr sz="600">
                <a:solidFill>
                  <a:schemeClr val="accent5"/>
                </a:solidFill>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grpSp>
        <p:nvGrpSpPr>
          <p:cNvPr id="90" name="Google Shape;90;p17"/>
          <p:cNvGrpSpPr/>
          <p:nvPr/>
        </p:nvGrpSpPr>
        <p:grpSpPr>
          <a:xfrm>
            <a:off x="7958138" y="514350"/>
            <a:ext cx="728662" cy="236100"/>
            <a:chOff x="3768588" y="1944796"/>
            <a:chExt cx="4991238" cy="1617252"/>
          </a:xfrm>
        </p:grpSpPr>
        <p:sp>
          <p:nvSpPr>
            <p:cNvPr id="91" name="Google Shape;91;p17"/>
            <p:cNvSpPr/>
            <p:nvPr/>
          </p:nvSpPr>
          <p:spPr>
            <a:xfrm>
              <a:off x="5432334" y="1944797"/>
              <a:ext cx="1663746" cy="1617251"/>
            </a:xfrm>
            <a:custGeom>
              <a:rect b="b" l="l" r="r" t="t"/>
              <a:pathLst>
                <a:path extrusionOk="0" h="1534" w="1672">
                  <a:moveTo>
                    <a:pt x="1672" y="0"/>
                  </a:moveTo>
                  <a:lnTo>
                    <a:pt x="0" y="0"/>
                  </a:lnTo>
                  <a:lnTo>
                    <a:pt x="0" y="0"/>
                  </a:lnTo>
                  <a:lnTo>
                    <a:pt x="2" y="78"/>
                  </a:lnTo>
                  <a:lnTo>
                    <a:pt x="8" y="156"/>
                  </a:lnTo>
                  <a:lnTo>
                    <a:pt x="20" y="234"/>
                  </a:lnTo>
                  <a:lnTo>
                    <a:pt x="34" y="310"/>
                  </a:lnTo>
                  <a:lnTo>
                    <a:pt x="52" y="384"/>
                  </a:lnTo>
                  <a:lnTo>
                    <a:pt x="76" y="456"/>
                  </a:lnTo>
                  <a:lnTo>
                    <a:pt x="102" y="528"/>
                  </a:lnTo>
                  <a:lnTo>
                    <a:pt x="132" y="596"/>
                  </a:lnTo>
                  <a:lnTo>
                    <a:pt x="164" y="664"/>
                  </a:lnTo>
                  <a:lnTo>
                    <a:pt x="202" y="732"/>
                  </a:lnTo>
                  <a:lnTo>
                    <a:pt x="242" y="796"/>
                  </a:lnTo>
                  <a:lnTo>
                    <a:pt x="286" y="858"/>
                  </a:lnTo>
                  <a:lnTo>
                    <a:pt x="332" y="918"/>
                  </a:lnTo>
                  <a:lnTo>
                    <a:pt x="382" y="976"/>
                  </a:lnTo>
                  <a:lnTo>
                    <a:pt x="434" y="1032"/>
                  </a:lnTo>
                  <a:lnTo>
                    <a:pt x="490" y="1084"/>
                  </a:lnTo>
                  <a:lnTo>
                    <a:pt x="548" y="1136"/>
                  </a:lnTo>
                  <a:lnTo>
                    <a:pt x="608" y="1184"/>
                  </a:lnTo>
                  <a:lnTo>
                    <a:pt x="672" y="1230"/>
                  </a:lnTo>
                  <a:lnTo>
                    <a:pt x="738" y="1272"/>
                  </a:lnTo>
                  <a:lnTo>
                    <a:pt x="804" y="1312"/>
                  </a:lnTo>
                  <a:lnTo>
                    <a:pt x="874" y="1348"/>
                  </a:lnTo>
                  <a:lnTo>
                    <a:pt x="946" y="1382"/>
                  </a:lnTo>
                  <a:lnTo>
                    <a:pt x="1022" y="1414"/>
                  </a:lnTo>
                  <a:lnTo>
                    <a:pt x="1096" y="1440"/>
                  </a:lnTo>
                  <a:lnTo>
                    <a:pt x="1174" y="1464"/>
                  </a:lnTo>
                  <a:lnTo>
                    <a:pt x="1254" y="1486"/>
                  </a:lnTo>
                  <a:lnTo>
                    <a:pt x="1334" y="1502"/>
                  </a:lnTo>
                  <a:lnTo>
                    <a:pt x="1418" y="1516"/>
                  </a:lnTo>
                  <a:lnTo>
                    <a:pt x="1500" y="1526"/>
                  </a:lnTo>
                  <a:lnTo>
                    <a:pt x="1586" y="1532"/>
                  </a:lnTo>
                  <a:lnTo>
                    <a:pt x="1672" y="1534"/>
                  </a:lnTo>
                  <a:lnTo>
                    <a:pt x="1672" y="0"/>
                  </a:lnTo>
                  <a:close/>
                </a:path>
              </a:pathLst>
            </a:custGeom>
            <a:solidFill>
              <a:schemeClr val="accent2">
                <a:alpha val="49803"/>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2" name="Google Shape;92;p17"/>
            <p:cNvSpPr/>
            <p:nvPr/>
          </p:nvSpPr>
          <p:spPr>
            <a:xfrm>
              <a:off x="7096080" y="1944796"/>
              <a:ext cx="1663746" cy="1617251"/>
            </a:xfrm>
            <a:custGeom>
              <a:rect b="b" l="l" r="r" t="t"/>
              <a:pathLst>
                <a:path extrusionOk="0" h="1534" w="1672">
                  <a:moveTo>
                    <a:pt x="1672" y="0"/>
                  </a:moveTo>
                  <a:lnTo>
                    <a:pt x="0" y="0"/>
                  </a:lnTo>
                  <a:lnTo>
                    <a:pt x="0" y="0"/>
                  </a:lnTo>
                  <a:lnTo>
                    <a:pt x="2" y="78"/>
                  </a:lnTo>
                  <a:lnTo>
                    <a:pt x="8" y="156"/>
                  </a:lnTo>
                  <a:lnTo>
                    <a:pt x="20" y="234"/>
                  </a:lnTo>
                  <a:lnTo>
                    <a:pt x="34" y="310"/>
                  </a:lnTo>
                  <a:lnTo>
                    <a:pt x="52" y="384"/>
                  </a:lnTo>
                  <a:lnTo>
                    <a:pt x="76" y="456"/>
                  </a:lnTo>
                  <a:lnTo>
                    <a:pt x="102" y="528"/>
                  </a:lnTo>
                  <a:lnTo>
                    <a:pt x="132" y="596"/>
                  </a:lnTo>
                  <a:lnTo>
                    <a:pt x="164" y="664"/>
                  </a:lnTo>
                  <a:lnTo>
                    <a:pt x="202" y="732"/>
                  </a:lnTo>
                  <a:lnTo>
                    <a:pt x="242" y="796"/>
                  </a:lnTo>
                  <a:lnTo>
                    <a:pt x="286" y="858"/>
                  </a:lnTo>
                  <a:lnTo>
                    <a:pt x="332" y="918"/>
                  </a:lnTo>
                  <a:lnTo>
                    <a:pt x="382" y="976"/>
                  </a:lnTo>
                  <a:lnTo>
                    <a:pt x="434" y="1032"/>
                  </a:lnTo>
                  <a:lnTo>
                    <a:pt x="490" y="1084"/>
                  </a:lnTo>
                  <a:lnTo>
                    <a:pt x="548" y="1136"/>
                  </a:lnTo>
                  <a:lnTo>
                    <a:pt x="608" y="1184"/>
                  </a:lnTo>
                  <a:lnTo>
                    <a:pt x="672" y="1230"/>
                  </a:lnTo>
                  <a:lnTo>
                    <a:pt x="738" y="1272"/>
                  </a:lnTo>
                  <a:lnTo>
                    <a:pt x="804" y="1312"/>
                  </a:lnTo>
                  <a:lnTo>
                    <a:pt x="874" y="1348"/>
                  </a:lnTo>
                  <a:lnTo>
                    <a:pt x="946" y="1382"/>
                  </a:lnTo>
                  <a:lnTo>
                    <a:pt x="1022" y="1414"/>
                  </a:lnTo>
                  <a:lnTo>
                    <a:pt x="1096" y="1440"/>
                  </a:lnTo>
                  <a:lnTo>
                    <a:pt x="1174" y="1464"/>
                  </a:lnTo>
                  <a:lnTo>
                    <a:pt x="1254" y="1486"/>
                  </a:lnTo>
                  <a:lnTo>
                    <a:pt x="1334" y="1502"/>
                  </a:lnTo>
                  <a:lnTo>
                    <a:pt x="1418" y="1516"/>
                  </a:lnTo>
                  <a:lnTo>
                    <a:pt x="1500" y="1526"/>
                  </a:lnTo>
                  <a:lnTo>
                    <a:pt x="1586" y="1532"/>
                  </a:lnTo>
                  <a:lnTo>
                    <a:pt x="1672" y="1534"/>
                  </a:lnTo>
                  <a:lnTo>
                    <a:pt x="1672"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3" name="Google Shape;93;p17"/>
            <p:cNvSpPr/>
            <p:nvPr/>
          </p:nvSpPr>
          <p:spPr>
            <a:xfrm>
              <a:off x="3768588" y="1944797"/>
              <a:ext cx="1663746" cy="1617251"/>
            </a:xfrm>
            <a:custGeom>
              <a:rect b="b" l="l" r="r" t="t"/>
              <a:pathLst>
                <a:path extrusionOk="0" h="1534" w="1672">
                  <a:moveTo>
                    <a:pt x="1672" y="0"/>
                  </a:moveTo>
                  <a:lnTo>
                    <a:pt x="0" y="0"/>
                  </a:lnTo>
                  <a:lnTo>
                    <a:pt x="0" y="0"/>
                  </a:lnTo>
                  <a:lnTo>
                    <a:pt x="2" y="78"/>
                  </a:lnTo>
                  <a:lnTo>
                    <a:pt x="8" y="156"/>
                  </a:lnTo>
                  <a:lnTo>
                    <a:pt x="20" y="234"/>
                  </a:lnTo>
                  <a:lnTo>
                    <a:pt x="34" y="310"/>
                  </a:lnTo>
                  <a:lnTo>
                    <a:pt x="52" y="384"/>
                  </a:lnTo>
                  <a:lnTo>
                    <a:pt x="76" y="456"/>
                  </a:lnTo>
                  <a:lnTo>
                    <a:pt x="102" y="528"/>
                  </a:lnTo>
                  <a:lnTo>
                    <a:pt x="132" y="596"/>
                  </a:lnTo>
                  <a:lnTo>
                    <a:pt x="164" y="664"/>
                  </a:lnTo>
                  <a:lnTo>
                    <a:pt x="202" y="732"/>
                  </a:lnTo>
                  <a:lnTo>
                    <a:pt x="242" y="796"/>
                  </a:lnTo>
                  <a:lnTo>
                    <a:pt x="286" y="858"/>
                  </a:lnTo>
                  <a:lnTo>
                    <a:pt x="332" y="918"/>
                  </a:lnTo>
                  <a:lnTo>
                    <a:pt x="382" y="976"/>
                  </a:lnTo>
                  <a:lnTo>
                    <a:pt x="434" y="1032"/>
                  </a:lnTo>
                  <a:lnTo>
                    <a:pt x="490" y="1084"/>
                  </a:lnTo>
                  <a:lnTo>
                    <a:pt x="548" y="1136"/>
                  </a:lnTo>
                  <a:lnTo>
                    <a:pt x="608" y="1184"/>
                  </a:lnTo>
                  <a:lnTo>
                    <a:pt x="672" y="1230"/>
                  </a:lnTo>
                  <a:lnTo>
                    <a:pt x="738" y="1272"/>
                  </a:lnTo>
                  <a:lnTo>
                    <a:pt x="804" y="1312"/>
                  </a:lnTo>
                  <a:lnTo>
                    <a:pt x="874" y="1348"/>
                  </a:lnTo>
                  <a:lnTo>
                    <a:pt x="946" y="1382"/>
                  </a:lnTo>
                  <a:lnTo>
                    <a:pt x="1022" y="1414"/>
                  </a:lnTo>
                  <a:lnTo>
                    <a:pt x="1096" y="1440"/>
                  </a:lnTo>
                  <a:lnTo>
                    <a:pt x="1174" y="1464"/>
                  </a:lnTo>
                  <a:lnTo>
                    <a:pt x="1254" y="1486"/>
                  </a:lnTo>
                  <a:lnTo>
                    <a:pt x="1334" y="1502"/>
                  </a:lnTo>
                  <a:lnTo>
                    <a:pt x="1418" y="1516"/>
                  </a:lnTo>
                  <a:lnTo>
                    <a:pt x="1500" y="1526"/>
                  </a:lnTo>
                  <a:lnTo>
                    <a:pt x="1586" y="1532"/>
                  </a:lnTo>
                  <a:lnTo>
                    <a:pt x="1672" y="1534"/>
                  </a:lnTo>
                  <a:lnTo>
                    <a:pt x="1672" y="0"/>
                  </a:lnTo>
                  <a:close/>
                </a:path>
              </a:pathLst>
            </a:custGeom>
            <a:solidFill>
              <a:schemeClr val="accent2">
                <a:alpha val="24705"/>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Blue Background">
  <p:cSld name="Agenda Blue Background">
    <p:bg>
      <p:bgPr>
        <a:solidFill>
          <a:schemeClr val="accent2"/>
        </a:solidFill>
      </p:bgPr>
    </p:bg>
    <p:spTree>
      <p:nvGrpSpPr>
        <p:cNvPr id="16" name="Shape 16"/>
        <p:cNvGrpSpPr/>
        <p:nvPr/>
      </p:nvGrpSpPr>
      <p:grpSpPr>
        <a:xfrm>
          <a:off x="0" y="0"/>
          <a:ext cx="0" cy="0"/>
          <a:chOff x="0" y="0"/>
          <a:chExt cx="0" cy="0"/>
        </a:xfrm>
      </p:grpSpPr>
      <p:sp>
        <p:nvSpPr>
          <p:cNvPr id="17" name="Google Shape;17;p3"/>
          <p:cNvSpPr txBox="1"/>
          <p:nvPr>
            <p:ph type="title"/>
          </p:nvPr>
        </p:nvSpPr>
        <p:spPr>
          <a:xfrm>
            <a:off x="725479" y="2384349"/>
            <a:ext cx="3949430" cy="374802"/>
          </a:xfrm>
          <a:prstGeom prst="rect">
            <a:avLst/>
          </a:prstGeom>
          <a:noFill/>
          <a:ln>
            <a:noFill/>
          </a:ln>
        </p:spPr>
        <p:txBody>
          <a:bodyPr anchorCtr="0" anchor="ctr" bIns="45700" lIns="0" spcFirstLastPara="1" rIns="91425" wrap="square" tIns="45700">
            <a:noAutofit/>
          </a:bodyPr>
          <a:lstStyle>
            <a:lvl1pPr lvl="0" algn="ctr">
              <a:lnSpc>
                <a:spcPct val="90000"/>
              </a:lnSpc>
              <a:spcBef>
                <a:spcPts val="0"/>
              </a:spcBef>
              <a:spcAft>
                <a:spcPts val="0"/>
              </a:spcAft>
              <a:buClr>
                <a:schemeClr val="lt1"/>
              </a:buClr>
              <a:buSzPts val="2800"/>
              <a:buFont typeface="Arial"/>
              <a:buNone/>
              <a:defRPr b="0" sz="2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3"/>
          <p:cNvSpPr txBox="1"/>
          <p:nvPr/>
        </p:nvSpPr>
        <p:spPr>
          <a:xfrm>
            <a:off x="287792" y="4800738"/>
            <a:ext cx="579646" cy="138499"/>
          </a:xfrm>
          <a:prstGeom prst="rect">
            <a:avLst/>
          </a:prstGeom>
          <a:noFill/>
          <a:ln>
            <a:noFill/>
          </a:ln>
        </p:spPr>
        <p:txBody>
          <a:bodyPr anchorCtr="0" anchor="b" bIns="0" lIns="0" spcFirstLastPara="1" rIns="91425" wrap="square" tIns="45700">
            <a:spAutoFit/>
          </a:bodyPr>
          <a:lstStyle/>
          <a:p>
            <a:pPr indent="0" lvl="0" marL="0" marR="0" rtl="0" algn="l">
              <a:spcBef>
                <a:spcPts val="0"/>
              </a:spcBef>
              <a:spcAft>
                <a:spcPts val="0"/>
              </a:spcAft>
              <a:buNone/>
            </a:pPr>
            <a:r>
              <a:rPr b="0" i="0" lang="en-US" sz="600" u="none" cap="none" strike="noStrike">
                <a:solidFill>
                  <a:schemeClr val="lt1"/>
                </a:solidFill>
                <a:latin typeface="Arial"/>
                <a:ea typeface="Arial"/>
                <a:cs typeface="Arial"/>
                <a:sym typeface="Arial"/>
              </a:rPr>
              <a:t>slalom.com</a:t>
            </a:r>
            <a:endParaRPr/>
          </a:p>
        </p:txBody>
      </p:sp>
      <p:sp>
        <p:nvSpPr>
          <p:cNvPr id="19" name="Google Shape;19;p3"/>
          <p:cNvSpPr txBox="1"/>
          <p:nvPr>
            <p:ph idx="12" type="sldNum"/>
          </p:nvPr>
        </p:nvSpPr>
        <p:spPr>
          <a:xfrm>
            <a:off x="8533336" y="4838589"/>
            <a:ext cx="323309" cy="201168"/>
          </a:xfrm>
          <a:prstGeom prst="rect">
            <a:avLst/>
          </a:prstGeom>
          <a:noFill/>
          <a:ln>
            <a:noFill/>
          </a:ln>
        </p:spPr>
        <p:txBody>
          <a:bodyPr anchorCtr="0" anchor="t" bIns="0" lIns="0" spcFirstLastPara="1" rIns="0" wrap="square" tIns="0">
            <a:noAutofit/>
          </a:bodyPr>
          <a:lstStyle>
            <a:lvl1pPr indent="0" lvl="0" marL="0" marR="0" rtl="0" algn="r">
              <a:spcBef>
                <a:spcPts val="0"/>
              </a:spcBef>
              <a:buNone/>
              <a:defRPr b="0" i="0" sz="600" u="none" cap="none" strike="noStrike">
                <a:solidFill>
                  <a:schemeClr val="lt1"/>
                </a:solidFill>
                <a:latin typeface="Arial"/>
                <a:ea typeface="Arial"/>
                <a:cs typeface="Arial"/>
                <a:sym typeface="Arial"/>
              </a:defRPr>
            </a:lvl1pPr>
            <a:lvl2pPr indent="0" lvl="1" marL="0" marR="0" rtl="0" algn="r">
              <a:spcBef>
                <a:spcPts val="0"/>
              </a:spcBef>
              <a:buNone/>
              <a:defRPr b="0" i="0" sz="600" u="none" cap="none" strike="noStrike">
                <a:solidFill>
                  <a:schemeClr val="lt1"/>
                </a:solidFill>
                <a:latin typeface="Arial"/>
                <a:ea typeface="Arial"/>
                <a:cs typeface="Arial"/>
                <a:sym typeface="Arial"/>
              </a:defRPr>
            </a:lvl2pPr>
            <a:lvl3pPr indent="0" lvl="2" marL="0" marR="0" rtl="0" algn="r">
              <a:spcBef>
                <a:spcPts val="0"/>
              </a:spcBef>
              <a:buNone/>
              <a:defRPr b="0" i="0" sz="600" u="none" cap="none" strike="noStrike">
                <a:solidFill>
                  <a:schemeClr val="lt1"/>
                </a:solidFill>
                <a:latin typeface="Arial"/>
                <a:ea typeface="Arial"/>
                <a:cs typeface="Arial"/>
                <a:sym typeface="Arial"/>
              </a:defRPr>
            </a:lvl3pPr>
            <a:lvl4pPr indent="0" lvl="3" marL="0" marR="0" rtl="0" algn="r">
              <a:spcBef>
                <a:spcPts val="0"/>
              </a:spcBef>
              <a:buNone/>
              <a:defRPr b="0" i="0" sz="600" u="none" cap="none" strike="noStrike">
                <a:solidFill>
                  <a:schemeClr val="lt1"/>
                </a:solidFill>
                <a:latin typeface="Arial"/>
                <a:ea typeface="Arial"/>
                <a:cs typeface="Arial"/>
                <a:sym typeface="Arial"/>
              </a:defRPr>
            </a:lvl4pPr>
            <a:lvl5pPr indent="0" lvl="4" marL="0" marR="0" rtl="0" algn="r">
              <a:spcBef>
                <a:spcPts val="0"/>
              </a:spcBef>
              <a:buNone/>
              <a:defRPr b="0" i="0" sz="600" u="none" cap="none" strike="noStrike">
                <a:solidFill>
                  <a:schemeClr val="lt1"/>
                </a:solidFill>
                <a:latin typeface="Arial"/>
                <a:ea typeface="Arial"/>
                <a:cs typeface="Arial"/>
                <a:sym typeface="Arial"/>
              </a:defRPr>
            </a:lvl5pPr>
            <a:lvl6pPr indent="0" lvl="5" marL="0" marR="0" rtl="0" algn="r">
              <a:spcBef>
                <a:spcPts val="0"/>
              </a:spcBef>
              <a:buNone/>
              <a:defRPr b="0" i="0" sz="600" u="none" cap="none" strike="noStrike">
                <a:solidFill>
                  <a:schemeClr val="lt1"/>
                </a:solidFill>
                <a:latin typeface="Arial"/>
                <a:ea typeface="Arial"/>
                <a:cs typeface="Arial"/>
                <a:sym typeface="Arial"/>
              </a:defRPr>
            </a:lvl6pPr>
            <a:lvl7pPr indent="0" lvl="6" marL="0" marR="0" rtl="0" algn="r">
              <a:spcBef>
                <a:spcPts val="0"/>
              </a:spcBef>
              <a:buNone/>
              <a:defRPr b="0" i="0" sz="600" u="none" cap="none" strike="noStrike">
                <a:solidFill>
                  <a:schemeClr val="lt1"/>
                </a:solidFill>
                <a:latin typeface="Arial"/>
                <a:ea typeface="Arial"/>
                <a:cs typeface="Arial"/>
                <a:sym typeface="Arial"/>
              </a:defRPr>
            </a:lvl7pPr>
            <a:lvl8pPr indent="0" lvl="7" marL="0" marR="0" rtl="0" algn="r">
              <a:spcBef>
                <a:spcPts val="0"/>
              </a:spcBef>
              <a:buNone/>
              <a:defRPr b="0" i="0" sz="600" u="none" cap="none" strike="noStrike">
                <a:solidFill>
                  <a:schemeClr val="lt1"/>
                </a:solidFill>
                <a:latin typeface="Arial"/>
                <a:ea typeface="Arial"/>
                <a:cs typeface="Arial"/>
                <a:sym typeface="Arial"/>
              </a:defRPr>
            </a:lvl8pPr>
            <a:lvl9pPr indent="0" lvl="8" marL="0" marR="0" rtl="0" algn="r">
              <a:spcBef>
                <a:spcPts val="0"/>
              </a:spcBef>
              <a:buNone/>
              <a:defRPr b="0" i="0" sz="6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
                                        </p:tgtEl>
                                        <p:attrNameLst>
                                          <p:attrName>style.visibility</p:attrName>
                                        </p:attrNameLst>
                                      </p:cBhvr>
                                      <p:to>
                                        <p:strVal val="visible"/>
                                      </p:to>
                                    </p:set>
                                    <p:animEffect filter="fade" transition="in">
                                      <p:cBhvr>
                                        <p:cTn dur="500"/>
                                        <p:tgtEl>
                                          <p:spTgt spid="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ow We Get There">
  <p:cSld name="How We Get There">
    <p:bg>
      <p:bgPr>
        <a:solidFill>
          <a:srgbClr val="CBCBCB"/>
        </a:solidFill>
      </p:bgPr>
    </p:bg>
    <p:spTree>
      <p:nvGrpSpPr>
        <p:cNvPr id="20" name="Shape 20"/>
        <p:cNvGrpSpPr/>
        <p:nvPr/>
      </p:nvGrpSpPr>
      <p:grpSpPr>
        <a:xfrm>
          <a:off x="0" y="0"/>
          <a:ext cx="0" cy="0"/>
          <a:chOff x="0" y="0"/>
          <a:chExt cx="0" cy="0"/>
        </a:xfrm>
      </p:grpSpPr>
      <p:pic>
        <p:nvPicPr>
          <p:cNvPr descr="Shape&#10;&#10;Description automatically generated with medium confidence" id="21" name="Google Shape;21;p4"/>
          <p:cNvPicPr preferRelativeResize="0"/>
          <p:nvPr/>
        </p:nvPicPr>
        <p:blipFill rotWithShape="1">
          <a:blip r:embed="rId2">
            <a:alphaModFix amt="35000"/>
          </a:blip>
          <a:srcRect b="0" l="0" r="0" t="0"/>
          <a:stretch/>
        </p:blipFill>
        <p:spPr>
          <a:xfrm>
            <a:off x="2143125" y="142875"/>
            <a:ext cx="4857750" cy="4857750"/>
          </a:xfrm>
          <a:prstGeom prst="rect">
            <a:avLst/>
          </a:prstGeom>
          <a:noFill/>
          <a:ln>
            <a:noFill/>
          </a:ln>
        </p:spPr>
      </p:pic>
      <p:sp>
        <p:nvSpPr>
          <p:cNvPr id="22" name="Google Shape;22;p4"/>
          <p:cNvSpPr txBox="1"/>
          <p:nvPr>
            <p:ph type="title"/>
          </p:nvPr>
        </p:nvSpPr>
        <p:spPr>
          <a:xfrm>
            <a:off x="621652" y="241631"/>
            <a:ext cx="7886700" cy="37147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accent5"/>
              </a:buClr>
              <a:buSzPts val="2400"/>
              <a:buFont typeface="Calibri"/>
              <a:buNone/>
              <a:defRPr sz="2400" cap="none">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378825" y="1233554"/>
            <a:ext cx="2703145" cy="316774"/>
          </a:xfrm>
          <a:prstGeom prst="rect">
            <a:avLst/>
          </a:prstGeom>
          <a:noFill/>
          <a:ln>
            <a:noFill/>
          </a:ln>
        </p:spPr>
        <p:txBody>
          <a:bodyPr anchorCtr="0" anchor="t" bIns="45700" lIns="91425" spcFirstLastPara="1" rIns="91425" wrap="square" tIns="45700">
            <a:normAutofit/>
          </a:bodyPr>
          <a:lstStyle>
            <a:lvl1pPr indent="-228600" lvl="0" marL="457200" algn="l">
              <a:spcBef>
                <a:spcPts val="300"/>
              </a:spcBef>
              <a:spcAft>
                <a:spcPts val="0"/>
              </a:spcAft>
              <a:buClr>
                <a:schemeClr val="accent5"/>
              </a:buClr>
              <a:buSzPts val="1500"/>
              <a:buNone/>
              <a:defRPr b="0" i="0" sz="1500" cap="none">
                <a:solidFill>
                  <a:schemeClr val="accent5"/>
                </a:solidFill>
                <a:latin typeface="Calibri"/>
                <a:ea typeface="Calibri"/>
                <a:cs typeface="Calibri"/>
                <a:sym typeface="Calibri"/>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2" type="body"/>
          </p:nvPr>
        </p:nvSpPr>
        <p:spPr>
          <a:xfrm>
            <a:off x="378670" y="1550328"/>
            <a:ext cx="2702870" cy="2494292"/>
          </a:xfrm>
          <a:prstGeom prst="rect">
            <a:avLst/>
          </a:prstGeom>
          <a:noFill/>
          <a:ln>
            <a:noFill/>
          </a:ln>
        </p:spPr>
        <p:txBody>
          <a:bodyPr anchorCtr="0" anchor="t" bIns="45700" lIns="91425" spcFirstLastPara="1" rIns="91425" wrap="square" tIns="45700">
            <a:normAutofit/>
          </a:bodyPr>
          <a:lstStyle>
            <a:lvl1pPr indent="-228600" lvl="0" marL="457200" algn="l">
              <a:lnSpc>
                <a:spcPct val="125000"/>
              </a:lnSpc>
              <a:spcBef>
                <a:spcPts val="750"/>
              </a:spcBef>
              <a:spcAft>
                <a:spcPts val="0"/>
              </a:spcAft>
              <a:buClr>
                <a:schemeClr val="lt1"/>
              </a:buClr>
              <a:buSzPts val="1200"/>
              <a:buFont typeface="Quattrocento Sans"/>
              <a:buNone/>
              <a:defRPr sz="1200">
                <a:solidFill>
                  <a:schemeClr val="lt1"/>
                </a:solidFill>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5" name="Google Shape;25;p4"/>
          <p:cNvSpPr txBox="1"/>
          <p:nvPr>
            <p:ph idx="3" type="body"/>
          </p:nvPr>
        </p:nvSpPr>
        <p:spPr>
          <a:xfrm>
            <a:off x="3304905" y="1233554"/>
            <a:ext cx="2703145" cy="316774"/>
          </a:xfrm>
          <a:prstGeom prst="rect">
            <a:avLst/>
          </a:prstGeom>
          <a:noFill/>
          <a:ln>
            <a:noFill/>
          </a:ln>
        </p:spPr>
        <p:txBody>
          <a:bodyPr anchorCtr="0" anchor="t" bIns="45700" lIns="91425" spcFirstLastPara="1" rIns="91425" wrap="square" tIns="45700">
            <a:normAutofit/>
          </a:bodyPr>
          <a:lstStyle>
            <a:lvl1pPr indent="-228600" lvl="0" marL="457200" algn="l">
              <a:spcBef>
                <a:spcPts val="300"/>
              </a:spcBef>
              <a:spcAft>
                <a:spcPts val="0"/>
              </a:spcAft>
              <a:buClr>
                <a:schemeClr val="accent5"/>
              </a:buClr>
              <a:buSzPts val="1500"/>
              <a:buNone/>
              <a:defRPr b="0" i="0" sz="1500" cap="none">
                <a:solidFill>
                  <a:schemeClr val="accent5"/>
                </a:solidFill>
                <a:latin typeface="Calibri"/>
                <a:ea typeface="Calibri"/>
                <a:cs typeface="Calibri"/>
                <a:sym typeface="Calibri"/>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6" name="Google Shape;26;p4"/>
          <p:cNvSpPr txBox="1"/>
          <p:nvPr>
            <p:ph idx="4" type="body"/>
          </p:nvPr>
        </p:nvSpPr>
        <p:spPr>
          <a:xfrm>
            <a:off x="3304750" y="1550328"/>
            <a:ext cx="2702870" cy="2494292"/>
          </a:xfrm>
          <a:prstGeom prst="rect">
            <a:avLst/>
          </a:prstGeom>
          <a:noFill/>
          <a:ln>
            <a:noFill/>
          </a:ln>
        </p:spPr>
        <p:txBody>
          <a:bodyPr anchorCtr="0" anchor="t" bIns="45700" lIns="91425" spcFirstLastPara="1" rIns="91425" wrap="square" tIns="45700">
            <a:normAutofit/>
          </a:bodyPr>
          <a:lstStyle>
            <a:lvl1pPr indent="-228600" lvl="0" marL="457200" algn="l">
              <a:lnSpc>
                <a:spcPct val="125000"/>
              </a:lnSpc>
              <a:spcBef>
                <a:spcPts val="750"/>
              </a:spcBef>
              <a:spcAft>
                <a:spcPts val="0"/>
              </a:spcAft>
              <a:buClr>
                <a:schemeClr val="lt1"/>
              </a:buClr>
              <a:buSzPts val="1200"/>
              <a:buFont typeface="Quattrocento Sans"/>
              <a:buNone/>
              <a:defRPr sz="1200">
                <a:solidFill>
                  <a:schemeClr val="lt1"/>
                </a:solidFill>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7" name="Google Shape;27;p4"/>
          <p:cNvSpPr txBox="1"/>
          <p:nvPr>
            <p:ph idx="5" type="body"/>
          </p:nvPr>
        </p:nvSpPr>
        <p:spPr>
          <a:xfrm>
            <a:off x="6230985" y="1233554"/>
            <a:ext cx="2540708" cy="316774"/>
          </a:xfrm>
          <a:prstGeom prst="rect">
            <a:avLst/>
          </a:prstGeom>
          <a:noFill/>
          <a:ln>
            <a:noFill/>
          </a:ln>
        </p:spPr>
        <p:txBody>
          <a:bodyPr anchorCtr="0" anchor="t" bIns="45700" lIns="91425" spcFirstLastPara="1" rIns="91425" wrap="square" tIns="45700">
            <a:normAutofit/>
          </a:bodyPr>
          <a:lstStyle>
            <a:lvl1pPr indent="-228600" lvl="0" marL="457200" algn="l">
              <a:spcBef>
                <a:spcPts val="300"/>
              </a:spcBef>
              <a:spcAft>
                <a:spcPts val="0"/>
              </a:spcAft>
              <a:buClr>
                <a:schemeClr val="accent5"/>
              </a:buClr>
              <a:buSzPts val="1500"/>
              <a:buNone/>
              <a:defRPr b="0" i="0" sz="1500" cap="none">
                <a:solidFill>
                  <a:schemeClr val="accent5"/>
                </a:solidFill>
                <a:latin typeface="Calibri"/>
                <a:ea typeface="Calibri"/>
                <a:cs typeface="Calibri"/>
                <a:sym typeface="Calibri"/>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4"/>
          <p:cNvSpPr txBox="1"/>
          <p:nvPr>
            <p:ph idx="6" type="body"/>
          </p:nvPr>
        </p:nvSpPr>
        <p:spPr>
          <a:xfrm>
            <a:off x="6230829" y="1550328"/>
            <a:ext cx="2540449" cy="2494292"/>
          </a:xfrm>
          <a:prstGeom prst="rect">
            <a:avLst/>
          </a:prstGeom>
          <a:noFill/>
          <a:ln>
            <a:noFill/>
          </a:ln>
        </p:spPr>
        <p:txBody>
          <a:bodyPr anchorCtr="0" anchor="t" bIns="45700" lIns="91425" spcFirstLastPara="1" rIns="91425" wrap="square" tIns="45700">
            <a:normAutofit/>
          </a:bodyPr>
          <a:lstStyle>
            <a:lvl1pPr indent="-228600" lvl="0" marL="457200" algn="l">
              <a:lnSpc>
                <a:spcPct val="125000"/>
              </a:lnSpc>
              <a:spcBef>
                <a:spcPts val="750"/>
              </a:spcBef>
              <a:spcAft>
                <a:spcPts val="0"/>
              </a:spcAft>
              <a:buClr>
                <a:schemeClr val="lt1"/>
              </a:buClr>
              <a:buSzPts val="1200"/>
              <a:buFont typeface="Quattrocento Sans"/>
              <a:buNone/>
              <a:defRPr sz="1200">
                <a:solidFill>
                  <a:schemeClr val="lt1"/>
                </a:solidFill>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Picture with Content">
  <p:cSld name="1_Picture with Content">
    <p:bg>
      <p:bgPr>
        <a:solidFill>
          <a:schemeClr val="lt1"/>
        </a:solidFill>
      </p:bgPr>
    </p:bg>
    <p:spTree>
      <p:nvGrpSpPr>
        <p:cNvPr id="29" name="Shape 29"/>
        <p:cNvGrpSpPr/>
        <p:nvPr/>
      </p:nvGrpSpPr>
      <p:grpSpPr>
        <a:xfrm>
          <a:off x="0" y="0"/>
          <a:ext cx="0" cy="0"/>
          <a:chOff x="0" y="0"/>
          <a:chExt cx="0" cy="0"/>
        </a:xfrm>
      </p:grpSpPr>
      <p:sp>
        <p:nvSpPr>
          <p:cNvPr id="30" name="Google Shape;30;p5"/>
          <p:cNvSpPr/>
          <p:nvPr>
            <p:ph idx="2" type="pic"/>
          </p:nvPr>
        </p:nvSpPr>
        <p:spPr>
          <a:xfrm>
            <a:off x="-450" y="0"/>
            <a:ext cx="9144000" cy="4806000"/>
          </a:xfrm>
          <a:prstGeom prst="rect">
            <a:avLst/>
          </a:prstGeom>
          <a:noFill/>
          <a:ln>
            <a:noFill/>
          </a:ln>
        </p:spPr>
      </p:sp>
      <p:sp>
        <p:nvSpPr>
          <p:cNvPr id="31" name="Google Shape;31;p5"/>
          <p:cNvSpPr txBox="1"/>
          <p:nvPr>
            <p:ph type="title"/>
          </p:nvPr>
        </p:nvSpPr>
        <p:spPr>
          <a:xfrm>
            <a:off x="0" y="7049"/>
            <a:ext cx="9144000" cy="972403"/>
          </a:xfrm>
          <a:prstGeom prst="rect">
            <a:avLst/>
          </a:prstGeom>
          <a:solidFill>
            <a:srgbClr val="FF7F7F">
              <a:alpha val="49803"/>
            </a:srgbClr>
          </a:solidFill>
          <a:ln>
            <a:noFill/>
          </a:ln>
        </p:spPr>
        <p:txBody>
          <a:bodyPr anchorCtr="0" anchor="ctr" bIns="45700" lIns="684000" spcFirstLastPara="1" rIns="91425" wrap="square" tIns="108000">
            <a:normAutofit/>
          </a:bodyPr>
          <a:lstStyle>
            <a:lvl1pPr lvl="0" algn="ctr">
              <a:spcBef>
                <a:spcPts val="0"/>
              </a:spcBef>
              <a:spcAft>
                <a:spcPts val="0"/>
              </a:spcAft>
              <a:buClr>
                <a:schemeClr val="dk1"/>
              </a:buClr>
              <a:buSzPts val="2700"/>
              <a:buFont typeface="Calibri"/>
              <a:buNone/>
              <a:defRPr sz="27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482003" y="1038593"/>
            <a:ext cx="8179093" cy="3066314"/>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33" name="Google Shape;33;p5"/>
          <p:cNvCxnSpPr/>
          <p:nvPr/>
        </p:nvCxnSpPr>
        <p:spPr>
          <a:xfrm>
            <a:off x="-450" y="962563"/>
            <a:ext cx="9144900" cy="0"/>
          </a:xfrm>
          <a:prstGeom prst="straightConnector1">
            <a:avLst/>
          </a:prstGeom>
          <a:noFill/>
          <a:ln cap="flat" cmpd="sng" w="12700">
            <a:solidFill>
              <a:srgbClr val="3F3F3F"/>
            </a:solidFill>
            <a:prstDash val="solid"/>
            <a:round/>
            <a:headEnd len="sm" w="sm" type="none"/>
            <a:tailEnd len="sm" w="sm"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gital Product">
  <p:cSld name="Digital Product">
    <p:bg>
      <p:bgPr>
        <a:solidFill>
          <a:schemeClr val="lt1"/>
        </a:solidFill>
      </p:bgPr>
    </p:bg>
    <p:spTree>
      <p:nvGrpSpPr>
        <p:cNvPr id="34"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b="0" l="0" r="0" t="0"/>
          <a:stretch/>
        </p:blipFill>
        <p:spPr>
          <a:xfrm>
            <a:off x="497599" y="431901"/>
            <a:ext cx="8646401" cy="4234039"/>
          </a:xfrm>
          <a:prstGeom prst="rect">
            <a:avLst/>
          </a:prstGeom>
          <a:noFill/>
          <a:ln>
            <a:noFill/>
          </a:ln>
        </p:spPr>
      </p:pic>
      <p:sp>
        <p:nvSpPr>
          <p:cNvPr id="36" name="Google Shape;36;p6"/>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6"/>
          <p:cNvSpPr txBox="1"/>
          <p:nvPr>
            <p:ph idx="1" type="body"/>
          </p:nvPr>
        </p:nvSpPr>
        <p:spPr>
          <a:xfrm>
            <a:off x="324000" y="2710068"/>
            <a:ext cx="2981175" cy="1849435"/>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8" name="Google Shape;38;p6"/>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9" name="Google Shape;39;p6"/>
          <p:cNvSpPr txBox="1"/>
          <p:nvPr>
            <p:ph idx="12" type="sldNum"/>
          </p:nvPr>
        </p:nvSpPr>
        <p:spPr>
          <a:xfrm>
            <a:off x="0" y="0"/>
            <a:ext cx="3000000" cy="300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
        <p:nvSpPr>
          <p:cNvPr id="40" name="Google Shape;40;p6"/>
          <p:cNvSpPr txBox="1"/>
          <p:nvPr>
            <p:ph idx="2" type="body"/>
          </p:nvPr>
        </p:nvSpPr>
        <p:spPr>
          <a:xfrm>
            <a:off x="323850" y="1187053"/>
            <a:ext cx="2981325" cy="1308497"/>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rgbClr val="3F3F3F"/>
              </a:buClr>
              <a:buSzPts val="2400"/>
              <a:buNone/>
              <a:defRPr sz="2400">
                <a:solidFill>
                  <a:srgbClr val="3F3F3F"/>
                </a:solidFill>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1" name="Google Shape;41;p6"/>
          <p:cNvSpPr/>
          <p:nvPr>
            <p:ph idx="3" type="pic"/>
          </p:nvPr>
        </p:nvSpPr>
        <p:spPr>
          <a:xfrm>
            <a:off x="3912989" y="764381"/>
            <a:ext cx="5231010" cy="2951561"/>
          </a:xfrm>
          <a:prstGeom prst="rect">
            <a:avLst/>
          </a:prstGeom>
          <a:solidFill>
            <a:srgbClr val="F2F2F2">
              <a:alpha val="69803"/>
            </a:srgbClr>
          </a:solid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2" name="Shape 42"/>
        <p:cNvGrpSpPr/>
        <p:nvPr/>
      </p:nvGrpSpPr>
      <p:grpSpPr>
        <a:xfrm>
          <a:off x="0" y="0"/>
          <a:ext cx="0" cy="0"/>
          <a:chOff x="0" y="0"/>
          <a:chExt cx="0" cy="0"/>
        </a:xfrm>
      </p:grpSpPr>
      <p:sp>
        <p:nvSpPr>
          <p:cNvPr id="43" name="Google Shape;43;p7"/>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7"/>
          <p:cNvSpPr txBox="1"/>
          <p:nvPr>
            <p:ph idx="1" type="body"/>
          </p:nvPr>
        </p:nvSpPr>
        <p:spPr>
          <a:xfrm>
            <a:off x="457200" y="1200151"/>
            <a:ext cx="8229600" cy="3394472"/>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5" name="Shape 45"/>
        <p:cNvGrpSpPr/>
        <p:nvPr/>
      </p:nvGrpSpPr>
      <p:grpSpPr>
        <a:xfrm>
          <a:off x="0" y="0"/>
          <a:ext cx="0" cy="0"/>
          <a:chOff x="0" y="0"/>
          <a:chExt cx="0" cy="0"/>
        </a:xfrm>
      </p:grpSpPr>
      <p:sp>
        <p:nvSpPr>
          <p:cNvPr id="46" name="Google Shape;46;p8"/>
          <p:cNvSpPr txBox="1"/>
          <p:nvPr>
            <p:ph type="title"/>
          </p:nvPr>
        </p:nvSpPr>
        <p:spPr>
          <a:xfrm>
            <a:off x="722313" y="3305176"/>
            <a:ext cx="7772400" cy="1021556"/>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8" name="Shape 48"/>
        <p:cNvGrpSpPr/>
        <p:nvPr/>
      </p:nvGrpSpPr>
      <p:grpSpPr>
        <a:xfrm>
          <a:off x="0" y="0"/>
          <a:ext cx="0" cy="0"/>
          <a:chOff x="0" y="0"/>
          <a:chExt cx="0" cy="0"/>
        </a:xfrm>
      </p:grpSpPr>
      <p:sp>
        <p:nvSpPr>
          <p:cNvPr id="49" name="Google Shape;49;p9"/>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9"/>
          <p:cNvSpPr txBox="1"/>
          <p:nvPr>
            <p:ph idx="1" type="body"/>
          </p:nvPr>
        </p:nvSpPr>
        <p:spPr>
          <a:xfrm>
            <a:off x="457200" y="1200151"/>
            <a:ext cx="4038600" cy="3394472"/>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1" name="Google Shape;51;p9"/>
          <p:cNvSpPr txBox="1"/>
          <p:nvPr>
            <p:ph idx="2" type="body"/>
          </p:nvPr>
        </p:nvSpPr>
        <p:spPr>
          <a:xfrm>
            <a:off x="4648200" y="1200151"/>
            <a:ext cx="4038600" cy="3394472"/>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2" name="Shape 52"/>
        <p:cNvGrpSpPr/>
        <p:nvPr/>
      </p:nvGrpSpPr>
      <p:grpSpPr>
        <a:xfrm>
          <a:off x="0" y="0"/>
          <a:ext cx="0" cy="0"/>
          <a:chOff x="0" y="0"/>
          <a:chExt cx="0" cy="0"/>
        </a:xfrm>
      </p:grpSpPr>
      <p:sp>
        <p:nvSpPr>
          <p:cNvPr id="53" name="Google Shape;53;p10"/>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10"/>
          <p:cNvSpPr txBox="1"/>
          <p:nvPr>
            <p:ph idx="1" type="body"/>
          </p:nvPr>
        </p:nvSpPr>
        <p:spPr>
          <a:xfrm>
            <a:off x="457200" y="1151335"/>
            <a:ext cx="4040188" cy="47982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5" name="Google Shape;55;p10"/>
          <p:cNvSpPr txBox="1"/>
          <p:nvPr>
            <p:ph idx="2" type="body"/>
          </p:nvPr>
        </p:nvSpPr>
        <p:spPr>
          <a:xfrm>
            <a:off x="457200" y="1631156"/>
            <a:ext cx="4040188" cy="2963466"/>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6" name="Google Shape;56;p10"/>
          <p:cNvSpPr txBox="1"/>
          <p:nvPr>
            <p:ph idx="3" type="body"/>
          </p:nvPr>
        </p:nvSpPr>
        <p:spPr>
          <a:xfrm>
            <a:off x="4645026" y="1151335"/>
            <a:ext cx="4041775" cy="47982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7" name="Google Shape;57;p10"/>
          <p:cNvSpPr txBox="1"/>
          <p:nvPr>
            <p:ph idx="4" type="body"/>
          </p:nvPr>
        </p:nvSpPr>
        <p:spPr>
          <a:xfrm>
            <a:off x="4645026" y="1631156"/>
            <a:ext cx="4041775" cy="2963466"/>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5.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6" Type="http://schemas.openxmlformats.org/officeDocument/2006/relationships/slideLayout" Target="../slideLayouts/slideLayout5.xml"/><Relationship Id="rId18" Type="http://schemas.openxmlformats.org/officeDocument/2006/relationships/theme" Target="../theme/theme1.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200151"/>
            <a:ext cx="8229600" cy="3394472"/>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pic>
        <p:nvPicPr>
          <p:cNvPr descr="12340-4_ADHS_CorpID_PPT temp 16.9_V4_1.eps" id="12" name="Google Shape;12;p1"/>
          <p:cNvPicPr preferRelativeResize="0"/>
          <p:nvPr/>
        </p:nvPicPr>
        <p:blipFill rotWithShape="1">
          <a:blip r:embed="rId1">
            <a:alphaModFix/>
          </a:blip>
          <a:srcRect b="0" l="0" r="0" t="0"/>
          <a:stretch/>
        </p:blipFill>
        <p:spPr>
          <a:xfrm>
            <a:off x="0" y="101602"/>
            <a:ext cx="9144000" cy="51435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hyperlink" Target="https://www.azleg.gov/viewdocument/?docName=https://www.azleg.gov/ars/36/02863.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hyperlink" Target="https://www.azleg.gov/viewdocument/?docName=https://www.azleg.gov/ars/36/02863.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 Id="rId3" Type="http://schemas.openxmlformats.org/officeDocument/2006/relationships/hyperlink" Target="mailto:siman.qaasim@azdhs.gov" TargetMode="External"/><Relationship Id="rId4" Type="http://schemas.openxmlformats.org/officeDocument/2006/relationships/hyperlink" Target="mailto:meghanne.bearden@azdhs.gov"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8"/>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en-US">
                <a:latin typeface="Arial"/>
                <a:ea typeface="Arial"/>
                <a:cs typeface="Arial"/>
                <a:sym typeface="Arial"/>
              </a:rPr>
              <a:t>Proposition 207</a:t>
            </a:r>
            <a:endParaRPr b="1">
              <a:latin typeface="Arial"/>
              <a:ea typeface="Arial"/>
              <a:cs typeface="Arial"/>
              <a:sym typeface="Arial"/>
            </a:endParaRPr>
          </a:p>
          <a:p>
            <a:pPr indent="0" lvl="0" marL="0" rtl="0" algn="ctr">
              <a:spcBef>
                <a:spcPts val="0"/>
              </a:spcBef>
              <a:spcAft>
                <a:spcPts val="0"/>
              </a:spcAft>
              <a:buClr>
                <a:schemeClr val="dk1"/>
              </a:buClr>
              <a:buSzPct val="100000"/>
              <a:buFont typeface="Calibri"/>
              <a:buNone/>
            </a:pPr>
            <a:r>
              <a:rPr b="1" i="1" lang="en-US">
                <a:latin typeface="Arial"/>
                <a:ea typeface="Arial"/>
                <a:cs typeface="Arial"/>
                <a:sym typeface="Arial"/>
              </a:rPr>
              <a:t>Smart and Safe Arizona Act</a:t>
            </a:r>
            <a:endParaRPr b="1" i="1">
              <a:latin typeface="Arial"/>
              <a:ea typeface="Arial"/>
              <a:cs typeface="Arial"/>
              <a:sym typeface="Arial"/>
            </a:endParaRPr>
          </a:p>
          <a:p>
            <a:pPr indent="0" lvl="0" marL="0" rtl="0" algn="ctr">
              <a:spcBef>
                <a:spcPts val="0"/>
              </a:spcBef>
              <a:spcAft>
                <a:spcPts val="0"/>
              </a:spcAft>
              <a:buClr>
                <a:schemeClr val="dk1"/>
              </a:buClr>
              <a:buSzPct val="100000"/>
              <a:buFont typeface="Calibri"/>
              <a:buNone/>
            </a:pPr>
            <a:r>
              <a:t/>
            </a:r>
            <a:endParaRPr b="1" i="1">
              <a:latin typeface="Arial"/>
              <a:ea typeface="Arial"/>
              <a:cs typeface="Arial"/>
              <a:sym typeface="Arial"/>
            </a:endParaRPr>
          </a:p>
          <a:p>
            <a:pPr indent="0" lvl="0" marL="0" rtl="0" algn="ctr">
              <a:spcBef>
                <a:spcPts val="0"/>
              </a:spcBef>
              <a:spcAft>
                <a:spcPts val="0"/>
              </a:spcAft>
              <a:buClr>
                <a:schemeClr val="dk1"/>
              </a:buClr>
              <a:buSzPct val="100000"/>
              <a:buFont typeface="Calibri"/>
              <a:buNone/>
            </a:pPr>
            <a:r>
              <a:rPr i="1" lang="en-US">
                <a:latin typeface="Arial"/>
                <a:ea typeface="Arial"/>
                <a:cs typeface="Arial"/>
                <a:sym typeface="Arial"/>
              </a:rPr>
              <a:t>Justice Reinvestment Program</a:t>
            </a:r>
            <a:endParaRPr i="1">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pic>
        <p:nvPicPr>
          <p:cNvPr id="107" name="Google Shape;107;p19"/>
          <p:cNvPicPr preferRelativeResize="0"/>
          <p:nvPr/>
        </p:nvPicPr>
        <p:blipFill rotWithShape="1">
          <a:blip r:embed="rId3">
            <a:alphaModFix/>
          </a:blip>
          <a:srcRect b="37807" l="0" r="980" t="0"/>
          <a:stretch/>
        </p:blipFill>
        <p:spPr>
          <a:xfrm>
            <a:off x="-2825" y="0"/>
            <a:ext cx="9144000" cy="4295450"/>
          </a:xfrm>
          <a:prstGeom prst="rect">
            <a:avLst/>
          </a:prstGeom>
          <a:noFill/>
          <a:ln>
            <a:noFill/>
          </a:ln>
        </p:spPr>
      </p:pic>
      <p:sp>
        <p:nvSpPr>
          <p:cNvPr id="108" name="Google Shape;108;p19"/>
          <p:cNvSpPr/>
          <p:nvPr/>
        </p:nvSpPr>
        <p:spPr>
          <a:xfrm>
            <a:off x="0" y="-1775"/>
            <a:ext cx="9144000" cy="4299000"/>
          </a:xfrm>
          <a:prstGeom prst="rect">
            <a:avLst/>
          </a:prstGeom>
          <a:solidFill>
            <a:srgbClr val="C00000">
              <a:alpha val="66670"/>
            </a:srgbClr>
          </a:solidFill>
          <a:ln>
            <a:noFill/>
          </a:ln>
        </p:spPr>
        <p:txBody>
          <a:bodyPr anchorCtr="0" anchor="ctr" bIns="121900" lIns="121900" spcFirstLastPara="1" rIns="121900" wrap="square" tIns="121900">
            <a:noAutofit/>
          </a:bodyPr>
          <a:lstStyle/>
          <a:p>
            <a:pPr indent="0" lvl="0" marL="0" marR="0" rtl="0" algn="ctr">
              <a:spcBef>
                <a:spcPts val="0"/>
              </a:spcBef>
              <a:spcAft>
                <a:spcPts val="0"/>
              </a:spcAft>
              <a:buNone/>
            </a:pPr>
            <a:r>
              <a:t/>
            </a:r>
            <a:endParaRPr b="0" i="0" sz="2400" u="none" cap="none" strike="noStrike">
              <a:solidFill>
                <a:srgbClr val="FFFFFF"/>
              </a:solidFill>
              <a:latin typeface="Arial"/>
              <a:ea typeface="Arial"/>
              <a:cs typeface="Arial"/>
              <a:sym typeface="Arial"/>
            </a:endParaRPr>
          </a:p>
        </p:txBody>
      </p:sp>
      <p:sp>
        <p:nvSpPr>
          <p:cNvPr id="109" name="Google Shape;109;p19"/>
          <p:cNvSpPr txBox="1"/>
          <p:nvPr>
            <p:ph type="title"/>
          </p:nvPr>
        </p:nvSpPr>
        <p:spPr>
          <a:xfrm>
            <a:off x="402727" y="1960366"/>
            <a:ext cx="3949500" cy="374700"/>
          </a:xfrm>
          <a:prstGeom prst="rect">
            <a:avLst/>
          </a:prstGeom>
          <a:noFill/>
          <a:ln>
            <a:noFill/>
          </a:ln>
        </p:spPr>
        <p:txBody>
          <a:bodyPr anchorCtr="0" anchor="ctr" bIns="45700" lIns="0" spcFirstLastPara="1" rIns="91425" wrap="square" tIns="45700">
            <a:noAutofit/>
          </a:bodyPr>
          <a:lstStyle/>
          <a:p>
            <a:pPr indent="0" lvl="0" marL="0" rtl="0" algn="ctr">
              <a:lnSpc>
                <a:spcPct val="90000"/>
              </a:lnSpc>
              <a:spcBef>
                <a:spcPts val="0"/>
              </a:spcBef>
              <a:spcAft>
                <a:spcPts val="0"/>
              </a:spcAft>
              <a:buClr>
                <a:schemeClr val="lt1"/>
              </a:buClr>
              <a:buSzPts val="2800"/>
              <a:buFont typeface="Arial"/>
              <a:buNone/>
            </a:pPr>
            <a:r>
              <a:rPr b="1" lang="en-US"/>
              <a:t>Quick</a:t>
            </a:r>
            <a:r>
              <a:rPr b="1" lang="en-US"/>
              <a:t> Facts</a:t>
            </a:r>
            <a:endParaRPr b="1"/>
          </a:p>
        </p:txBody>
      </p:sp>
      <p:sp>
        <p:nvSpPr>
          <p:cNvPr id="110" name="Google Shape;110;p19"/>
          <p:cNvSpPr txBox="1"/>
          <p:nvPr/>
        </p:nvSpPr>
        <p:spPr>
          <a:xfrm>
            <a:off x="3838500" y="587875"/>
            <a:ext cx="5213400" cy="3119700"/>
          </a:xfrm>
          <a:prstGeom prst="rect">
            <a:avLst/>
          </a:prstGeom>
          <a:noFill/>
          <a:ln>
            <a:noFill/>
          </a:ln>
        </p:spPr>
        <p:txBody>
          <a:bodyPr anchorCtr="0" anchor="t" bIns="45700" lIns="91425" spcFirstLastPara="1" rIns="91425" wrap="square" tIns="45700">
            <a:spAutoFit/>
          </a:bodyPr>
          <a:lstStyle/>
          <a:p>
            <a:pPr indent="-371467" lvl="0" marL="346067" marR="0" rtl="0" algn="l">
              <a:lnSpc>
                <a:spcPct val="171428"/>
              </a:lnSpc>
              <a:spcBef>
                <a:spcPts val="0"/>
              </a:spcBef>
              <a:spcAft>
                <a:spcPts val="0"/>
              </a:spcAft>
              <a:buClr>
                <a:schemeClr val="lt1"/>
              </a:buClr>
              <a:buSzPts val="2080"/>
              <a:buFont typeface="Arial"/>
              <a:buChar char="●"/>
            </a:pPr>
            <a:r>
              <a:rPr lang="en-US" sz="1800">
                <a:solidFill>
                  <a:schemeClr val="lt1"/>
                </a:solidFill>
              </a:rPr>
              <a:t>Passed by Arizona voters November 2020</a:t>
            </a:r>
            <a:endParaRPr sz="1800"/>
          </a:p>
          <a:p>
            <a:pPr indent="-371467" lvl="0" marL="346067" marR="0" rtl="0" algn="l">
              <a:lnSpc>
                <a:spcPct val="171428"/>
              </a:lnSpc>
              <a:spcBef>
                <a:spcPts val="600"/>
              </a:spcBef>
              <a:spcAft>
                <a:spcPts val="0"/>
              </a:spcAft>
              <a:buClr>
                <a:schemeClr val="lt1"/>
              </a:buClr>
              <a:buSzPts val="2080"/>
              <a:buFont typeface="Arial"/>
              <a:buChar char="●"/>
            </a:pPr>
            <a:r>
              <a:rPr lang="en-US" sz="1800">
                <a:solidFill>
                  <a:schemeClr val="lt1"/>
                </a:solidFill>
              </a:rPr>
              <a:t>Allows legalization, taxation, and recreational use of marijuana for adults 21 and over</a:t>
            </a:r>
            <a:endParaRPr sz="1800"/>
          </a:p>
          <a:p>
            <a:pPr indent="-371467" lvl="0" marL="346067" marR="0" rtl="0" algn="l">
              <a:lnSpc>
                <a:spcPct val="171428"/>
              </a:lnSpc>
              <a:spcBef>
                <a:spcPts val="600"/>
              </a:spcBef>
              <a:spcAft>
                <a:spcPts val="0"/>
              </a:spcAft>
              <a:buClr>
                <a:schemeClr val="lt1"/>
              </a:buClr>
              <a:buSzPts val="2080"/>
              <a:buFont typeface="Arial"/>
              <a:buChar char="●"/>
            </a:pPr>
            <a:r>
              <a:rPr lang="en-US" sz="1800">
                <a:solidFill>
                  <a:schemeClr val="lt1"/>
                </a:solidFill>
              </a:rPr>
              <a:t>Justice Reinvestment Fund monies awarded to Local Health Departments and ADHS for </a:t>
            </a:r>
            <a:r>
              <a:rPr i="1" lang="en-US" sz="1800">
                <a:solidFill>
                  <a:schemeClr val="lt1"/>
                </a:solidFill>
              </a:rPr>
              <a:t>justice reinvestment programs</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0"/>
          <p:cNvSpPr txBox="1"/>
          <p:nvPr>
            <p:ph type="title"/>
          </p:nvPr>
        </p:nvSpPr>
        <p:spPr>
          <a:xfrm>
            <a:off x="0" y="0"/>
            <a:ext cx="9144000" cy="979500"/>
          </a:xfrm>
          <a:prstGeom prst="rect">
            <a:avLst/>
          </a:prstGeom>
          <a:solidFill>
            <a:schemeClr val="dk1"/>
          </a:solidFill>
          <a:ln cap="flat" cmpd="sng" w="25400">
            <a:solidFill>
              <a:schemeClr val="dk1"/>
            </a:solidFill>
            <a:prstDash val="solid"/>
            <a:round/>
            <a:headEnd len="sm" w="sm" type="none"/>
            <a:tailEnd len="sm" w="sm" type="none"/>
          </a:ln>
        </p:spPr>
        <p:txBody>
          <a:bodyPr anchorCtr="0" anchor="ctr" bIns="45700" lIns="684000" spcFirstLastPara="1" rIns="91425" wrap="square" tIns="108000">
            <a:normAutofit fontScale="90000"/>
          </a:bodyPr>
          <a:lstStyle/>
          <a:p>
            <a:pPr indent="0" lvl="0" marL="0" rtl="0" algn="ctr">
              <a:spcBef>
                <a:spcPts val="0"/>
              </a:spcBef>
              <a:spcAft>
                <a:spcPts val="0"/>
              </a:spcAft>
              <a:buClr>
                <a:schemeClr val="lt1"/>
              </a:buClr>
              <a:buSzPct val="100000"/>
              <a:buFont typeface="Calibri"/>
              <a:buNone/>
            </a:pPr>
            <a:r>
              <a:rPr lang="en-US" sz="3200">
                <a:solidFill>
                  <a:schemeClr val="lt1"/>
                </a:solidFill>
                <a:latin typeface="Arial"/>
                <a:ea typeface="Arial"/>
                <a:cs typeface="Arial"/>
                <a:sym typeface="Arial"/>
              </a:rPr>
              <a:t>A.R.S. 36-2863. </a:t>
            </a:r>
            <a:endParaRPr sz="3200">
              <a:solidFill>
                <a:schemeClr val="lt1"/>
              </a:solidFill>
              <a:latin typeface="Arial"/>
              <a:ea typeface="Arial"/>
              <a:cs typeface="Arial"/>
              <a:sym typeface="Arial"/>
            </a:endParaRPr>
          </a:p>
          <a:p>
            <a:pPr indent="0" lvl="0" marL="0" rtl="0" algn="ctr">
              <a:spcBef>
                <a:spcPts val="0"/>
              </a:spcBef>
              <a:spcAft>
                <a:spcPts val="0"/>
              </a:spcAft>
              <a:buClr>
                <a:schemeClr val="lt1"/>
              </a:buClr>
              <a:buSzPct val="121008"/>
              <a:buFont typeface="Calibri"/>
              <a:buNone/>
            </a:pPr>
            <a:r>
              <a:rPr lang="en-US" sz="2644" u="sng">
                <a:solidFill>
                  <a:schemeClr val="lt1"/>
                </a:solidFill>
                <a:latin typeface="Arial"/>
                <a:ea typeface="Arial"/>
                <a:cs typeface="Arial"/>
                <a:sym typeface="Arial"/>
              </a:rPr>
              <a:t>Justice reinvestment fund; exemption; distribution; definition</a:t>
            </a:r>
            <a:r>
              <a:rPr baseline="30000" lang="en-US" sz="3200">
                <a:solidFill>
                  <a:schemeClr val="lt1"/>
                </a:solidFill>
                <a:latin typeface="Arial"/>
                <a:ea typeface="Arial"/>
                <a:cs typeface="Arial"/>
                <a:sym typeface="Arial"/>
              </a:rPr>
              <a:t>1</a:t>
            </a:r>
            <a:endParaRPr b="1" sz="3200">
              <a:solidFill>
                <a:schemeClr val="lt1"/>
              </a:solidFill>
              <a:latin typeface="Arial"/>
              <a:ea typeface="Arial"/>
              <a:cs typeface="Arial"/>
              <a:sym typeface="Arial"/>
            </a:endParaRPr>
          </a:p>
        </p:txBody>
      </p:sp>
      <p:sp>
        <p:nvSpPr>
          <p:cNvPr id="117" name="Google Shape;117;p20"/>
          <p:cNvSpPr txBox="1"/>
          <p:nvPr>
            <p:ph idx="1" type="body"/>
          </p:nvPr>
        </p:nvSpPr>
        <p:spPr>
          <a:xfrm>
            <a:off x="280650" y="1013900"/>
            <a:ext cx="8582700" cy="2778600"/>
          </a:xfrm>
          <a:prstGeom prst="rect">
            <a:avLst/>
          </a:prstGeom>
          <a:noFill/>
          <a:ln>
            <a:noFill/>
          </a:ln>
        </p:spPr>
        <p:txBody>
          <a:bodyPr anchorCtr="0" anchor="t" bIns="45700" lIns="91425" spcFirstLastPara="1" rIns="91425" wrap="square" tIns="45700">
            <a:noAutofit/>
          </a:bodyPr>
          <a:lstStyle/>
          <a:p>
            <a:pPr indent="0" lvl="0" marL="0" rtl="0" algn="l">
              <a:lnSpc>
                <a:spcPct val="95000"/>
              </a:lnSpc>
              <a:spcBef>
                <a:spcPts val="0"/>
              </a:spcBef>
              <a:spcAft>
                <a:spcPts val="0"/>
              </a:spcAft>
              <a:buClr>
                <a:schemeClr val="dk1"/>
              </a:buClr>
              <a:buSzPts val="1018"/>
              <a:buFont typeface="Arial"/>
              <a:buNone/>
            </a:pPr>
            <a:r>
              <a:rPr lang="en-US" sz="1600">
                <a:latin typeface="Arial"/>
                <a:ea typeface="Arial"/>
                <a:cs typeface="Arial"/>
                <a:sym typeface="Arial"/>
              </a:rPr>
              <a:t>C. On or before June 30 and December 31 of each year, the state treasurer shall transfer all monies in the justice reinvestment fund in excess of the amounts paid pursuant to subsection B of this section as follows:</a:t>
            </a:r>
            <a:endParaRPr sz="1600">
              <a:latin typeface="Arial"/>
              <a:ea typeface="Arial"/>
              <a:cs typeface="Arial"/>
              <a:sym typeface="Arial"/>
            </a:endParaRPr>
          </a:p>
          <a:p>
            <a:pPr indent="0" lvl="0" marL="0" rtl="0" algn="l">
              <a:lnSpc>
                <a:spcPct val="95000"/>
              </a:lnSpc>
              <a:spcBef>
                <a:spcPts val="0"/>
              </a:spcBef>
              <a:spcAft>
                <a:spcPts val="0"/>
              </a:spcAft>
              <a:buClr>
                <a:schemeClr val="dk1"/>
              </a:buClr>
              <a:buSzPts val="1018"/>
              <a:buFont typeface="Arial"/>
              <a:buNone/>
            </a:pPr>
            <a:r>
              <a:t/>
            </a:r>
            <a:endParaRPr sz="1600">
              <a:latin typeface="Arial"/>
              <a:ea typeface="Arial"/>
              <a:cs typeface="Arial"/>
              <a:sym typeface="Arial"/>
            </a:endParaRPr>
          </a:p>
          <a:p>
            <a:pPr indent="0" lvl="0" marL="0" rtl="0" algn="l">
              <a:lnSpc>
                <a:spcPct val="95000"/>
              </a:lnSpc>
              <a:spcBef>
                <a:spcPts val="0"/>
              </a:spcBef>
              <a:spcAft>
                <a:spcPts val="0"/>
              </a:spcAft>
              <a:buClr>
                <a:schemeClr val="dk1"/>
              </a:buClr>
              <a:buSzPts val="1018"/>
              <a:buFont typeface="Arial"/>
              <a:buNone/>
            </a:pPr>
            <a:r>
              <a:rPr lang="en-US" sz="1600">
                <a:latin typeface="Arial"/>
                <a:ea typeface="Arial"/>
                <a:cs typeface="Arial"/>
                <a:sym typeface="Arial"/>
              </a:rPr>
              <a:t>1. </a:t>
            </a:r>
            <a:r>
              <a:rPr lang="en-US" sz="1600" u="sng">
                <a:latin typeface="Arial"/>
                <a:ea typeface="Arial"/>
                <a:cs typeface="Arial"/>
                <a:sym typeface="Arial"/>
              </a:rPr>
              <a:t>Thirty-five percent</a:t>
            </a:r>
            <a:r>
              <a:rPr lang="en-US" sz="1600">
                <a:latin typeface="Arial"/>
                <a:ea typeface="Arial"/>
                <a:cs typeface="Arial"/>
                <a:sym typeface="Arial"/>
              </a:rPr>
              <a:t> to </a:t>
            </a:r>
            <a:r>
              <a:rPr lang="en-US" sz="1600">
                <a:solidFill>
                  <a:schemeClr val="accent1"/>
                </a:solidFill>
                <a:latin typeface="Arial"/>
                <a:ea typeface="Arial"/>
                <a:cs typeface="Arial"/>
                <a:sym typeface="Arial"/>
              </a:rPr>
              <a:t>county public health departments</a:t>
            </a:r>
            <a:r>
              <a:rPr lang="en-US" sz="1600">
                <a:latin typeface="Arial"/>
                <a:ea typeface="Arial"/>
                <a:cs typeface="Arial"/>
                <a:sym typeface="Arial"/>
              </a:rPr>
              <a:t>, in proportion to the population of each county according to the most recent United States decennial census, for the purpose of providing justice reinvestment programs or distributing grants to qualified nonprofit organizations to provide justice reinvestment programs in that county.</a:t>
            </a:r>
            <a:endParaRPr sz="1600">
              <a:latin typeface="Arial"/>
              <a:ea typeface="Arial"/>
              <a:cs typeface="Arial"/>
              <a:sym typeface="Arial"/>
            </a:endParaRPr>
          </a:p>
          <a:p>
            <a:pPr indent="0" lvl="0" marL="0" rtl="0" algn="l">
              <a:lnSpc>
                <a:spcPct val="95000"/>
              </a:lnSpc>
              <a:spcBef>
                <a:spcPts val="0"/>
              </a:spcBef>
              <a:spcAft>
                <a:spcPts val="0"/>
              </a:spcAft>
              <a:buClr>
                <a:schemeClr val="dk1"/>
              </a:buClr>
              <a:buSzPts val="1018"/>
              <a:buFont typeface="Arial"/>
              <a:buNone/>
            </a:pPr>
            <a:r>
              <a:t/>
            </a:r>
            <a:endParaRPr sz="1600">
              <a:latin typeface="Arial"/>
              <a:ea typeface="Arial"/>
              <a:cs typeface="Arial"/>
              <a:sym typeface="Arial"/>
            </a:endParaRPr>
          </a:p>
          <a:p>
            <a:pPr indent="0" lvl="0" marL="0" rtl="0" algn="l">
              <a:lnSpc>
                <a:spcPct val="95000"/>
              </a:lnSpc>
              <a:spcBef>
                <a:spcPts val="0"/>
              </a:spcBef>
              <a:spcAft>
                <a:spcPts val="0"/>
              </a:spcAft>
              <a:buClr>
                <a:schemeClr val="dk1"/>
              </a:buClr>
              <a:buSzPts val="1018"/>
              <a:buFont typeface="Arial"/>
              <a:buNone/>
            </a:pPr>
            <a:r>
              <a:rPr lang="en-US" sz="1600">
                <a:latin typeface="Arial"/>
                <a:ea typeface="Arial"/>
                <a:cs typeface="Arial"/>
                <a:sym typeface="Arial"/>
              </a:rPr>
              <a:t>2. </a:t>
            </a:r>
            <a:r>
              <a:rPr lang="en-US" sz="1600" u="sng">
                <a:latin typeface="Arial"/>
                <a:ea typeface="Arial"/>
                <a:cs typeface="Arial"/>
                <a:sym typeface="Arial"/>
              </a:rPr>
              <a:t>Thirty-five percent</a:t>
            </a:r>
            <a:r>
              <a:rPr lang="en-US" sz="1600">
                <a:latin typeface="Arial"/>
                <a:ea typeface="Arial"/>
                <a:cs typeface="Arial"/>
                <a:sym typeface="Arial"/>
              </a:rPr>
              <a:t> to the </a:t>
            </a:r>
            <a:r>
              <a:rPr lang="en-US" sz="1600">
                <a:solidFill>
                  <a:schemeClr val="accent1"/>
                </a:solidFill>
                <a:latin typeface="Arial"/>
                <a:ea typeface="Arial"/>
                <a:cs typeface="Arial"/>
                <a:sym typeface="Arial"/>
              </a:rPr>
              <a:t>department</a:t>
            </a:r>
            <a:r>
              <a:rPr lang="en-US" sz="1600">
                <a:latin typeface="Arial"/>
                <a:ea typeface="Arial"/>
                <a:cs typeface="Arial"/>
                <a:sym typeface="Arial"/>
              </a:rPr>
              <a:t> for the purpose of distributing grants to qualified nonprofit organizations that provide justice reinvestment programs in this state.</a:t>
            </a:r>
            <a:endParaRPr sz="1600">
              <a:latin typeface="Arial"/>
              <a:ea typeface="Arial"/>
              <a:cs typeface="Arial"/>
              <a:sym typeface="Arial"/>
            </a:endParaRPr>
          </a:p>
          <a:p>
            <a:pPr indent="0" lvl="0" marL="0" rtl="0" algn="l">
              <a:lnSpc>
                <a:spcPct val="95000"/>
              </a:lnSpc>
              <a:spcBef>
                <a:spcPts val="0"/>
              </a:spcBef>
              <a:spcAft>
                <a:spcPts val="0"/>
              </a:spcAft>
              <a:buClr>
                <a:schemeClr val="dk1"/>
              </a:buClr>
              <a:buSzPts val="1018"/>
              <a:buFont typeface="Arial"/>
              <a:buNone/>
            </a:pPr>
            <a:r>
              <a:t/>
            </a:r>
            <a:endParaRPr sz="1600">
              <a:latin typeface="Arial"/>
              <a:ea typeface="Arial"/>
              <a:cs typeface="Arial"/>
              <a:sym typeface="Arial"/>
            </a:endParaRPr>
          </a:p>
          <a:p>
            <a:pPr indent="0" lvl="0" marL="0" rtl="0" algn="l">
              <a:lnSpc>
                <a:spcPct val="95000"/>
              </a:lnSpc>
              <a:spcBef>
                <a:spcPts val="0"/>
              </a:spcBef>
              <a:spcAft>
                <a:spcPts val="0"/>
              </a:spcAft>
              <a:buClr>
                <a:schemeClr val="dk1"/>
              </a:buClr>
              <a:buSzPts val="1018"/>
              <a:buFont typeface="Arial"/>
              <a:buNone/>
            </a:pPr>
            <a:r>
              <a:rPr lang="en-US" sz="1600">
                <a:latin typeface="Arial"/>
                <a:ea typeface="Arial"/>
                <a:cs typeface="Arial"/>
                <a:sym typeface="Arial"/>
              </a:rPr>
              <a:t>3. </a:t>
            </a:r>
            <a:r>
              <a:rPr lang="en-US" sz="1600" u="sng">
                <a:latin typeface="Arial"/>
                <a:ea typeface="Arial"/>
                <a:cs typeface="Arial"/>
                <a:sym typeface="Arial"/>
              </a:rPr>
              <a:t>Thirty percent</a:t>
            </a:r>
            <a:r>
              <a:rPr lang="en-US" sz="1600">
                <a:latin typeface="Arial"/>
                <a:ea typeface="Arial"/>
                <a:cs typeface="Arial"/>
                <a:sym typeface="Arial"/>
              </a:rPr>
              <a:t> to the </a:t>
            </a:r>
            <a:r>
              <a:rPr lang="en-US" sz="1600">
                <a:solidFill>
                  <a:schemeClr val="accent1"/>
                </a:solidFill>
                <a:latin typeface="Arial"/>
                <a:ea typeface="Arial"/>
                <a:cs typeface="Arial"/>
                <a:sym typeface="Arial"/>
              </a:rPr>
              <a:t>department</a:t>
            </a:r>
            <a:r>
              <a:rPr lang="en-US" sz="1600">
                <a:latin typeface="Arial"/>
                <a:ea typeface="Arial"/>
                <a:cs typeface="Arial"/>
                <a:sym typeface="Arial"/>
              </a:rPr>
              <a:t> for the purpose of addressing important public health issues that affect this state.</a:t>
            </a:r>
            <a:endParaRPr sz="1600">
              <a:latin typeface="Arial"/>
              <a:ea typeface="Arial"/>
              <a:cs typeface="Arial"/>
              <a:sym typeface="Arial"/>
            </a:endParaRPr>
          </a:p>
          <a:p>
            <a:pPr indent="-254000" lvl="0" marL="342900" rtl="0" algn="l">
              <a:lnSpc>
                <a:spcPct val="80000"/>
              </a:lnSpc>
              <a:spcBef>
                <a:spcPts val="0"/>
              </a:spcBef>
              <a:spcAft>
                <a:spcPts val="0"/>
              </a:spcAft>
              <a:buClr>
                <a:schemeClr val="dk1"/>
              </a:buClr>
              <a:buSzPts val="1295"/>
              <a:buNone/>
            </a:pPr>
            <a:r>
              <a:t/>
            </a:r>
            <a:endParaRPr i="1" sz="1500">
              <a:latin typeface="Arial"/>
              <a:ea typeface="Arial"/>
              <a:cs typeface="Arial"/>
              <a:sym typeface="Arial"/>
            </a:endParaRPr>
          </a:p>
        </p:txBody>
      </p:sp>
      <p:sp>
        <p:nvSpPr>
          <p:cNvPr id="118" name="Google Shape;118;p20"/>
          <p:cNvSpPr txBox="1"/>
          <p:nvPr/>
        </p:nvSpPr>
        <p:spPr>
          <a:xfrm>
            <a:off x="6540700" y="4532025"/>
            <a:ext cx="2603400" cy="354000"/>
          </a:xfrm>
          <a:prstGeom prst="rect">
            <a:avLst/>
          </a:prstGeom>
          <a:noFill/>
          <a:ln>
            <a:noFill/>
          </a:ln>
        </p:spPr>
        <p:txBody>
          <a:bodyPr anchorCtr="0" anchor="t" bIns="91425" lIns="91425" spcFirstLastPara="1" rIns="91425" wrap="square" tIns="91425">
            <a:spAutoFit/>
          </a:bodyPr>
          <a:lstStyle/>
          <a:p>
            <a:pPr indent="0" lvl="0" marL="457200" rtl="0" algn="r">
              <a:spcBef>
                <a:spcPts val="0"/>
              </a:spcBef>
              <a:spcAft>
                <a:spcPts val="0"/>
              </a:spcAft>
              <a:buClr>
                <a:schemeClr val="dk1"/>
              </a:buClr>
              <a:buSzPts val="1100"/>
              <a:buFont typeface="Arial"/>
              <a:buNone/>
            </a:pPr>
            <a:r>
              <a:rPr lang="en-US" sz="1100">
                <a:solidFill>
                  <a:schemeClr val="dk1"/>
                </a:solidFill>
              </a:rPr>
              <a:t>1. A.R.S. § </a:t>
            </a:r>
            <a:r>
              <a:rPr lang="en-US" sz="1100" u="sng">
                <a:solidFill>
                  <a:schemeClr val="accent1"/>
                </a:solidFill>
                <a:hlinkClick r:id="rId3">
                  <a:extLst>
                    <a:ext uri="{A12FA001-AC4F-418D-AE19-62706E023703}">
                      <ahyp:hlinkClr val="tx"/>
                    </a:ext>
                  </a:extLst>
                </a:hlinkClick>
              </a:rPr>
              <a:t>36-2863 (C)(1-3)</a:t>
            </a:r>
            <a:endParaRPr sz="16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1"/>
          <p:cNvSpPr txBox="1"/>
          <p:nvPr>
            <p:ph type="title"/>
          </p:nvPr>
        </p:nvSpPr>
        <p:spPr>
          <a:xfrm>
            <a:off x="0" y="0"/>
            <a:ext cx="9144000" cy="979500"/>
          </a:xfrm>
          <a:prstGeom prst="rect">
            <a:avLst/>
          </a:prstGeom>
          <a:solidFill>
            <a:schemeClr val="dk1"/>
          </a:solidFill>
          <a:ln cap="flat" cmpd="sng" w="25400">
            <a:solidFill>
              <a:schemeClr val="dk1"/>
            </a:solidFill>
            <a:prstDash val="solid"/>
            <a:round/>
            <a:headEnd len="sm" w="sm" type="none"/>
            <a:tailEnd len="sm" w="sm" type="none"/>
          </a:ln>
        </p:spPr>
        <p:txBody>
          <a:bodyPr anchorCtr="0" anchor="ctr" bIns="45700" lIns="684000" spcFirstLastPara="1" rIns="91425" wrap="square" tIns="108000">
            <a:normAutofit/>
          </a:bodyPr>
          <a:lstStyle/>
          <a:p>
            <a:pPr indent="0" lvl="0" marL="0" rtl="0" algn="ctr">
              <a:spcBef>
                <a:spcPts val="0"/>
              </a:spcBef>
              <a:spcAft>
                <a:spcPts val="0"/>
              </a:spcAft>
              <a:buClr>
                <a:schemeClr val="lt1"/>
              </a:buClr>
              <a:buSzPts val="3200"/>
              <a:buFont typeface="Calibri"/>
              <a:buNone/>
            </a:pPr>
            <a:r>
              <a:rPr b="1" lang="en-US" sz="3200">
                <a:solidFill>
                  <a:schemeClr val="lt1"/>
                </a:solidFill>
                <a:latin typeface="Arial"/>
                <a:ea typeface="Arial"/>
                <a:cs typeface="Arial"/>
                <a:sym typeface="Arial"/>
              </a:rPr>
              <a:t>Justice Reinvestment Programs </a:t>
            </a:r>
            <a:r>
              <a:rPr b="1" baseline="30000" lang="en-US" sz="3200">
                <a:solidFill>
                  <a:schemeClr val="lt1"/>
                </a:solidFill>
                <a:latin typeface="Arial"/>
                <a:ea typeface="Arial"/>
                <a:cs typeface="Arial"/>
                <a:sym typeface="Arial"/>
              </a:rPr>
              <a:t>1</a:t>
            </a:r>
            <a:endParaRPr b="1" baseline="30000">
              <a:latin typeface="Arial"/>
              <a:ea typeface="Arial"/>
              <a:cs typeface="Arial"/>
              <a:sym typeface="Arial"/>
            </a:endParaRPr>
          </a:p>
        </p:txBody>
      </p:sp>
      <p:sp>
        <p:nvSpPr>
          <p:cNvPr id="125" name="Google Shape;125;p21"/>
          <p:cNvSpPr txBox="1"/>
          <p:nvPr>
            <p:ph idx="1" type="body"/>
          </p:nvPr>
        </p:nvSpPr>
        <p:spPr>
          <a:xfrm>
            <a:off x="280650" y="1090100"/>
            <a:ext cx="8582700" cy="2778600"/>
          </a:xfrm>
          <a:prstGeom prst="rect">
            <a:avLst/>
          </a:prstGeom>
          <a:noFill/>
          <a:ln>
            <a:noFill/>
          </a:ln>
        </p:spPr>
        <p:txBody>
          <a:bodyPr anchorCtr="0" anchor="t" bIns="45700" lIns="91425" spcFirstLastPara="1" rIns="91425" wrap="square" tIns="45700">
            <a:noAutofit/>
          </a:bodyPr>
          <a:lstStyle/>
          <a:p>
            <a:pPr indent="0" lvl="0" marL="0" rtl="0" algn="l">
              <a:lnSpc>
                <a:spcPct val="95000"/>
              </a:lnSpc>
              <a:spcBef>
                <a:spcPts val="0"/>
              </a:spcBef>
              <a:spcAft>
                <a:spcPts val="0"/>
              </a:spcAft>
              <a:buClr>
                <a:schemeClr val="dk1"/>
              </a:buClr>
              <a:buSzPts val="1018"/>
              <a:buFont typeface="Arial"/>
              <a:buNone/>
            </a:pPr>
            <a:r>
              <a:rPr i="1" lang="en-US" sz="1500">
                <a:latin typeface="Arial"/>
                <a:ea typeface="Arial"/>
                <a:cs typeface="Arial"/>
                <a:sym typeface="Arial"/>
              </a:rPr>
              <a:t>Justice Reinvestment Programs</a:t>
            </a:r>
            <a:r>
              <a:rPr lang="en-US" sz="1500">
                <a:latin typeface="Arial"/>
                <a:ea typeface="Arial"/>
                <a:cs typeface="Arial"/>
                <a:sym typeface="Arial"/>
              </a:rPr>
              <a:t> means initiatives or programs that focus on any of the following:</a:t>
            </a:r>
            <a:endParaRPr sz="1500">
              <a:latin typeface="Arial"/>
              <a:ea typeface="Arial"/>
              <a:cs typeface="Arial"/>
              <a:sym typeface="Arial"/>
            </a:endParaRPr>
          </a:p>
          <a:p>
            <a:pPr indent="0" lvl="0" marL="0" rtl="0" algn="l">
              <a:lnSpc>
                <a:spcPct val="95000"/>
              </a:lnSpc>
              <a:spcBef>
                <a:spcPts val="0"/>
              </a:spcBef>
              <a:spcAft>
                <a:spcPts val="0"/>
              </a:spcAft>
              <a:buClr>
                <a:schemeClr val="dk1"/>
              </a:buClr>
              <a:buSzPts val="1018"/>
              <a:buNone/>
            </a:pPr>
            <a:r>
              <a:t/>
            </a:r>
            <a:endParaRPr sz="1500">
              <a:latin typeface="Arial"/>
              <a:ea typeface="Arial"/>
              <a:cs typeface="Arial"/>
              <a:sym typeface="Arial"/>
            </a:endParaRPr>
          </a:p>
          <a:p>
            <a:pPr indent="-323850" lvl="0" marL="457200" rtl="0" algn="l">
              <a:lnSpc>
                <a:spcPct val="95000"/>
              </a:lnSpc>
              <a:spcBef>
                <a:spcPts val="0"/>
              </a:spcBef>
              <a:spcAft>
                <a:spcPts val="0"/>
              </a:spcAft>
              <a:buSzPts val="1500"/>
              <a:buFont typeface="Arial"/>
              <a:buAutoNum type="arabicPeriod"/>
            </a:pPr>
            <a:r>
              <a:rPr lang="en-US" sz="1500">
                <a:latin typeface="Arial"/>
                <a:ea typeface="Arial"/>
                <a:cs typeface="Arial"/>
                <a:sym typeface="Arial"/>
              </a:rPr>
              <a:t>Public and behavioral health, including evidence-based and evidence-informed substance use prevention and treatment and substance use early intervention services.</a:t>
            </a:r>
            <a:endParaRPr sz="1500">
              <a:latin typeface="Arial"/>
              <a:ea typeface="Arial"/>
              <a:cs typeface="Arial"/>
              <a:sym typeface="Arial"/>
            </a:endParaRPr>
          </a:p>
          <a:p>
            <a:pPr indent="0" lvl="0" marL="457200" rtl="0" algn="l">
              <a:lnSpc>
                <a:spcPct val="95000"/>
              </a:lnSpc>
              <a:spcBef>
                <a:spcPts val="0"/>
              </a:spcBef>
              <a:spcAft>
                <a:spcPts val="0"/>
              </a:spcAft>
              <a:buNone/>
            </a:pPr>
            <a:r>
              <a:t/>
            </a:r>
            <a:endParaRPr sz="1500">
              <a:latin typeface="Arial"/>
              <a:ea typeface="Arial"/>
              <a:cs typeface="Arial"/>
              <a:sym typeface="Arial"/>
            </a:endParaRPr>
          </a:p>
          <a:p>
            <a:pPr indent="-323850" lvl="0" marL="457200" rtl="0" algn="l">
              <a:lnSpc>
                <a:spcPct val="95000"/>
              </a:lnSpc>
              <a:spcBef>
                <a:spcPts val="0"/>
              </a:spcBef>
              <a:spcAft>
                <a:spcPts val="0"/>
              </a:spcAft>
              <a:buSzPts val="1500"/>
              <a:buFont typeface="Arial"/>
              <a:buAutoNum type="arabicPeriod"/>
            </a:pPr>
            <a:r>
              <a:rPr lang="en-US" sz="1500">
                <a:latin typeface="Arial"/>
                <a:ea typeface="Arial"/>
                <a:cs typeface="Arial"/>
                <a:sym typeface="Arial"/>
              </a:rPr>
              <a:t>Restorative justice, jail diversion, workforce development, industry-specific technical assistance or mentoring services for economically disadvantaged persons in communities disproportionately impacted by high rates of arrest and incarceration.</a:t>
            </a:r>
            <a:endParaRPr sz="1500">
              <a:latin typeface="Arial"/>
              <a:ea typeface="Arial"/>
              <a:cs typeface="Arial"/>
              <a:sym typeface="Arial"/>
            </a:endParaRPr>
          </a:p>
          <a:p>
            <a:pPr indent="0" lvl="0" marL="457200" rtl="0" algn="l">
              <a:lnSpc>
                <a:spcPct val="95000"/>
              </a:lnSpc>
              <a:spcBef>
                <a:spcPts val="0"/>
              </a:spcBef>
              <a:spcAft>
                <a:spcPts val="0"/>
              </a:spcAft>
              <a:buNone/>
            </a:pPr>
            <a:r>
              <a:t/>
            </a:r>
            <a:endParaRPr sz="1500">
              <a:latin typeface="Arial"/>
              <a:ea typeface="Arial"/>
              <a:cs typeface="Arial"/>
              <a:sym typeface="Arial"/>
            </a:endParaRPr>
          </a:p>
          <a:p>
            <a:pPr indent="-323850" lvl="0" marL="457200" rtl="0" algn="l">
              <a:lnSpc>
                <a:spcPct val="95000"/>
              </a:lnSpc>
              <a:spcBef>
                <a:spcPts val="0"/>
              </a:spcBef>
              <a:spcAft>
                <a:spcPts val="0"/>
              </a:spcAft>
              <a:buSzPts val="1500"/>
              <a:buFont typeface="Arial"/>
              <a:buAutoNum type="arabicPeriod"/>
            </a:pPr>
            <a:r>
              <a:rPr lang="en-US" sz="1500">
                <a:latin typeface="Arial"/>
                <a:ea typeface="Arial"/>
                <a:cs typeface="Arial"/>
                <a:sym typeface="Arial"/>
              </a:rPr>
              <a:t>Addressing the underlying causes of crime, reducing drug-related arrests and reducing the prison population in this state. </a:t>
            </a:r>
            <a:endParaRPr sz="1500">
              <a:latin typeface="Arial"/>
              <a:ea typeface="Arial"/>
              <a:cs typeface="Arial"/>
              <a:sym typeface="Arial"/>
            </a:endParaRPr>
          </a:p>
          <a:p>
            <a:pPr indent="0" lvl="0" marL="457200" rtl="0" algn="l">
              <a:lnSpc>
                <a:spcPct val="95000"/>
              </a:lnSpc>
              <a:spcBef>
                <a:spcPts val="0"/>
              </a:spcBef>
              <a:spcAft>
                <a:spcPts val="0"/>
              </a:spcAft>
              <a:buNone/>
            </a:pPr>
            <a:r>
              <a:t/>
            </a:r>
            <a:endParaRPr sz="1500">
              <a:latin typeface="Arial"/>
              <a:ea typeface="Arial"/>
              <a:cs typeface="Arial"/>
              <a:sym typeface="Arial"/>
            </a:endParaRPr>
          </a:p>
          <a:p>
            <a:pPr indent="-323850" lvl="0" marL="457200" rtl="0" algn="l">
              <a:lnSpc>
                <a:spcPct val="95000"/>
              </a:lnSpc>
              <a:spcBef>
                <a:spcPts val="0"/>
              </a:spcBef>
              <a:spcAft>
                <a:spcPts val="0"/>
              </a:spcAft>
              <a:buSzPts val="1500"/>
              <a:buFont typeface="Arial"/>
              <a:buAutoNum type="arabicPeriod"/>
            </a:pPr>
            <a:r>
              <a:rPr lang="en-US" sz="1500">
                <a:latin typeface="Arial"/>
                <a:ea typeface="Arial"/>
                <a:cs typeface="Arial"/>
                <a:sym typeface="Arial"/>
              </a:rPr>
              <a:t>Creating or developing technology and programs to assist with the restoration of civil rights and the expungement of criminal records.</a:t>
            </a:r>
            <a:endParaRPr sz="1500">
              <a:latin typeface="Arial"/>
              <a:ea typeface="Arial"/>
              <a:cs typeface="Arial"/>
              <a:sym typeface="Arial"/>
            </a:endParaRPr>
          </a:p>
          <a:p>
            <a:pPr indent="-254000" lvl="0" marL="342900" rtl="0" algn="l">
              <a:lnSpc>
                <a:spcPct val="80000"/>
              </a:lnSpc>
              <a:spcBef>
                <a:spcPts val="0"/>
              </a:spcBef>
              <a:spcAft>
                <a:spcPts val="0"/>
              </a:spcAft>
              <a:buClr>
                <a:schemeClr val="dk1"/>
              </a:buClr>
              <a:buSzPts val="1295"/>
              <a:buNone/>
            </a:pPr>
            <a:r>
              <a:t/>
            </a:r>
            <a:endParaRPr sz="1695"/>
          </a:p>
        </p:txBody>
      </p:sp>
      <p:sp>
        <p:nvSpPr>
          <p:cNvPr id="126" name="Google Shape;126;p21"/>
          <p:cNvSpPr txBox="1"/>
          <p:nvPr/>
        </p:nvSpPr>
        <p:spPr>
          <a:xfrm>
            <a:off x="6540700" y="4532025"/>
            <a:ext cx="2603400" cy="354000"/>
          </a:xfrm>
          <a:prstGeom prst="rect">
            <a:avLst/>
          </a:prstGeom>
          <a:noFill/>
          <a:ln>
            <a:noFill/>
          </a:ln>
        </p:spPr>
        <p:txBody>
          <a:bodyPr anchorCtr="0" anchor="t" bIns="91425" lIns="91425" spcFirstLastPara="1" rIns="91425" wrap="square" tIns="91425">
            <a:spAutoFit/>
          </a:bodyPr>
          <a:lstStyle/>
          <a:p>
            <a:pPr indent="0" lvl="0" marL="457200" rtl="0" algn="r">
              <a:spcBef>
                <a:spcPts val="0"/>
              </a:spcBef>
              <a:spcAft>
                <a:spcPts val="0"/>
              </a:spcAft>
              <a:buNone/>
            </a:pPr>
            <a:r>
              <a:rPr lang="en-US" sz="1100">
                <a:solidFill>
                  <a:schemeClr val="dk1"/>
                </a:solidFill>
              </a:rPr>
              <a:t>1. A.R.S. § </a:t>
            </a:r>
            <a:r>
              <a:rPr lang="en-US" sz="1100" u="sng">
                <a:solidFill>
                  <a:srgbClr val="1155CC"/>
                </a:solidFill>
                <a:hlinkClick r:id="rId3">
                  <a:extLst>
                    <a:ext uri="{A12FA001-AC4F-418D-AE19-62706E023703}">
                      <ahyp:hlinkClr val="tx"/>
                    </a:ext>
                  </a:extLst>
                </a:hlinkClick>
              </a:rPr>
              <a:t>36-2863 (G)(1-4)</a:t>
            </a:r>
            <a:endParaRPr sz="16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2"/>
          <p:cNvSpPr txBox="1"/>
          <p:nvPr/>
        </p:nvSpPr>
        <p:spPr>
          <a:xfrm>
            <a:off x="776550" y="1322050"/>
            <a:ext cx="7590900" cy="2842800"/>
          </a:xfrm>
          <a:prstGeom prst="rect">
            <a:avLst/>
          </a:prstGeom>
          <a:noFill/>
          <a:ln>
            <a:noFill/>
          </a:ln>
        </p:spPr>
        <p:txBody>
          <a:bodyPr anchorCtr="0" anchor="t" bIns="91425" lIns="91425" spcFirstLastPara="1" rIns="91425" wrap="square" tIns="91425">
            <a:spAutoFit/>
          </a:bodyPr>
          <a:lstStyle/>
          <a:p>
            <a:pPr indent="-342900" lvl="0" marL="457200" rtl="0" algn="l">
              <a:lnSpc>
                <a:spcPct val="115000"/>
              </a:lnSpc>
              <a:spcBef>
                <a:spcPts val="0"/>
              </a:spcBef>
              <a:spcAft>
                <a:spcPts val="0"/>
              </a:spcAft>
              <a:buSzPts val="1800"/>
              <a:buChar char="●"/>
            </a:pPr>
            <a:r>
              <a:rPr b="1" lang="en-US" sz="1800"/>
              <a:t>Identified Social Equity Licensure Program eligibility zip codes </a:t>
            </a:r>
            <a:endParaRPr b="1" sz="1800"/>
          </a:p>
          <a:p>
            <a:pPr indent="-342900" lvl="0" marL="457200" rtl="0" algn="l">
              <a:lnSpc>
                <a:spcPct val="115000"/>
              </a:lnSpc>
              <a:spcBef>
                <a:spcPts val="0"/>
              </a:spcBef>
              <a:spcAft>
                <a:spcPts val="0"/>
              </a:spcAft>
              <a:buSzPts val="1800"/>
              <a:buChar char="●"/>
            </a:pPr>
            <a:r>
              <a:rPr b="1" lang="en-US" sz="1800"/>
              <a:t>Hired a coordinator </a:t>
            </a:r>
            <a:endParaRPr b="1" sz="1800"/>
          </a:p>
          <a:p>
            <a:pPr indent="-342900" lvl="0" marL="457200" rtl="0" algn="l">
              <a:lnSpc>
                <a:spcPct val="115000"/>
              </a:lnSpc>
              <a:spcBef>
                <a:spcPts val="0"/>
              </a:spcBef>
              <a:spcAft>
                <a:spcPts val="0"/>
              </a:spcAft>
              <a:buSzPts val="1800"/>
              <a:buChar char="●"/>
            </a:pPr>
            <a:r>
              <a:rPr b="1" lang="en-US" sz="1800"/>
              <a:t>Met </a:t>
            </a:r>
            <a:r>
              <a:rPr b="1" lang="en-US" sz="1800"/>
              <a:t>with</a:t>
            </a:r>
            <a:r>
              <a:rPr b="1" lang="en-US" sz="1800"/>
              <a:t> stakeholders from:</a:t>
            </a:r>
            <a:endParaRPr b="1" sz="1800"/>
          </a:p>
          <a:p>
            <a:pPr indent="-317500" lvl="1" marL="914400" rtl="0" algn="l">
              <a:lnSpc>
                <a:spcPct val="115000"/>
              </a:lnSpc>
              <a:spcBef>
                <a:spcPts val="0"/>
              </a:spcBef>
              <a:spcAft>
                <a:spcPts val="0"/>
              </a:spcAft>
              <a:buSzPts val="1400"/>
              <a:buChar char="○"/>
            </a:pPr>
            <a:r>
              <a:rPr lang="en-US"/>
              <a:t>Youth and foster serving organizations</a:t>
            </a:r>
            <a:endParaRPr/>
          </a:p>
          <a:p>
            <a:pPr indent="-317500" lvl="1" marL="914400" rtl="0" algn="l">
              <a:lnSpc>
                <a:spcPct val="115000"/>
              </a:lnSpc>
              <a:spcBef>
                <a:spcPts val="0"/>
              </a:spcBef>
              <a:spcAft>
                <a:spcPts val="0"/>
              </a:spcAft>
              <a:buSzPts val="1400"/>
              <a:buChar char="○"/>
            </a:pPr>
            <a:r>
              <a:rPr lang="en-US"/>
              <a:t>Legal aid groups and the ACLU of Arizona</a:t>
            </a:r>
            <a:endParaRPr/>
          </a:p>
          <a:p>
            <a:pPr indent="-317500" lvl="1" marL="914400" rtl="0" algn="l">
              <a:lnSpc>
                <a:spcPct val="115000"/>
              </a:lnSpc>
              <a:spcBef>
                <a:spcPts val="0"/>
              </a:spcBef>
              <a:spcAft>
                <a:spcPts val="0"/>
              </a:spcAft>
              <a:buSzPts val="1400"/>
              <a:buChar char="○"/>
            </a:pPr>
            <a:r>
              <a:rPr lang="en-US"/>
              <a:t>Latino Coalition for Community Leadership (Colorado WAGEES Program)</a:t>
            </a:r>
            <a:r>
              <a:rPr lang="en-US"/>
              <a:t> </a:t>
            </a:r>
            <a:endParaRPr/>
          </a:p>
          <a:p>
            <a:pPr indent="-317500" lvl="1" marL="914400" rtl="0" algn="l">
              <a:lnSpc>
                <a:spcPct val="115000"/>
              </a:lnSpc>
              <a:spcBef>
                <a:spcPts val="0"/>
              </a:spcBef>
              <a:spcAft>
                <a:spcPts val="0"/>
              </a:spcAft>
              <a:buSzPts val="1400"/>
              <a:buChar char="○"/>
            </a:pPr>
            <a:r>
              <a:rPr lang="en-US"/>
              <a:t>Substance Treatment providers (BCBS)</a:t>
            </a:r>
            <a:endParaRPr/>
          </a:p>
          <a:p>
            <a:pPr indent="-317500" lvl="1" marL="914400" rtl="0" algn="l">
              <a:lnSpc>
                <a:spcPct val="115000"/>
              </a:lnSpc>
              <a:spcBef>
                <a:spcPts val="0"/>
              </a:spcBef>
              <a:spcAft>
                <a:spcPts val="0"/>
              </a:spcAft>
              <a:buSzPts val="1400"/>
              <a:buChar char="○"/>
            </a:pPr>
            <a:r>
              <a:rPr lang="en-US"/>
              <a:t>African American Community </a:t>
            </a:r>
            <a:endParaRPr/>
          </a:p>
          <a:p>
            <a:pPr indent="-317500" lvl="1" marL="914400" rtl="0" algn="l">
              <a:lnSpc>
                <a:spcPct val="115000"/>
              </a:lnSpc>
              <a:spcBef>
                <a:spcPts val="0"/>
              </a:spcBef>
              <a:spcAft>
                <a:spcPts val="0"/>
              </a:spcAft>
              <a:buSzPts val="1400"/>
              <a:buChar char="○"/>
            </a:pPr>
            <a:r>
              <a:rPr lang="en-US"/>
              <a:t>Re-entry organizations</a:t>
            </a:r>
            <a:endParaRPr/>
          </a:p>
          <a:p>
            <a:pPr indent="0" lvl="0" marL="0" rtl="0" algn="l">
              <a:spcBef>
                <a:spcPts val="0"/>
              </a:spcBef>
              <a:spcAft>
                <a:spcPts val="0"/>
              </a:spcAft>
              <a:buNone/>
            </a:pPr>
            <a:r>
              <a:t/>
            </a:r>
            <a:endParaRPr>
              <a:latin typeface="Calibri"/>
              <a:ea typeface="Calibri"/>
              <a:cs typeface="Calibri"/>
              <a:sym typeface="Calibri"/>
            </a:endParaRPr>
          </a:p>
        </p:txBody>
      </p:sp>
      <p:sp>
        <p:nvSpPr>
          <p:cNvPr id="133" name="Google Shape;133;p22"/>
          <p:cNvSpPr txBox="1"/>
          <p:nvPr>
            <p:ph idx="4294967295" type="title"/>
          </p:nvPr>
        </p:nvSpPr>
        <p:spPr>
          <a:xfrm>
            <a:off x="0" y="0"/>
            <a:ext cx="9144000" cy="979500"/>
          </a:xfrm>
          <a:prstGeom prst="rect">
            <a:avLst/>
          </a:prstGeom>
          <a:solidFill>
            <a:schemeClr val="dk1"/>
          </a:solidFill>
          <a:ln cap="flat" cmpd="sng" w="25400">
            <a:solidFill>
              <a:schemeClr val="dk1"/>
            </a:solidFill>
            <a:prstDash val="solid"/>
            <a:round/>
            <a:headEnd len="sm" w="sm" type="none"/>
            <a:tailEnd len="sm" w="sm" type="none"/>
          </a:ln>
        </p:spPr>
        <p:txBody>
          <a:bodyPr anchorCtr="0" anchor="ctr" bIns="45700" lIns="684000" spcFirstLastPara="1" rIns="91425" wrap="square" tIns="108000">
            <a:normAutofit/>
          </a:bodyPr>
          <a:lstStyle/>
          <a:p>
            <a:pPr indent="0" lvl="0" marL="0" rtl="0" algn="ctr">
              <a:spcBef>
                <a:spcPts val="0"/>
              </a:spcBef>
              <a:spcAft>
                <a:spcPts val="0"/>
              </a:spcAft>
              <a:buClr>
                <a:schemeClr val="lt1"/>
              </a:buClr>
              <a:buSzPts val="3200"/>
              <a:buFont typeface="Calibri"/>
              <a:buNone/>
            </a:pPr>
            <a:r>
              <a:rPr b="1" lang="en-US" sz="3200">
                <a:solidFill>
                  <a:schemeClr val="lt1"/>
                </a:solidFill>
                <a:latin typeface="Arial"/>
                <a:ea typeface="Arial"/>
                <a:cs typeface="Arial"/>
                <a:sym typeface="Arial"/>
              </a:rPr>
              <a:t>Justice Reinvestment Program planning </a:t>
            </a:r>
            <a:endParaRPr b="1" sz="3200">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3"/>
          <p:cNvSpPr txBox="1"/>
          <p:nvPr>
            <p:ph idx="1" type="body"/>
          </p:nvPr>
        </p:nvSpPr>
        <p:spPr>
          <a:xfrm>
            <a:off x="710894" y="2363343"/>
            <a:ext cx="1575600" cy="215400"/>
          </a:xfrm>
          <a:prstGeom prst="rect">
            <a:avLst/>
          </a:prstGeom>
        </p:spPr>
        <p:txBody>
          <a:bodyPr anchorCtr="0" anchor="t" bIns="0" lIns="0" spcFirstLastPara="1" rIns="0" wrap="square" tIns="0">
            <a:noAutofit/>
          </a:bodyPr>
          <a:lstStyle/>
          <a:p>
            <a:pPr indent="0" lvl="0" marL="0" rtl="0" algn="ctr">
              <a:spcBef>
                <a:spcPts val="240"/>
              </a:spcBef>
              <a:spcAft>
                <a:spcPts val="0"/>
              </a:spcAft>
              <a:buNone/>
            </a:pPr>
            <a:r>
              <a:rPr lang="en-US" sz="1300"/>
              <a:t>Data gathering</a:t>
            </a:r>
            <a:endParaRPr sz="1300"/>
          </a:p>
        </p:txBody>
      </p:sp>
      <p:sp>
        <p:nvSpPr>
          <p:cNvPr id="140" name="Google Shape;140;p23"/>
          <p:cNvSpPr txBox="1"/>
          <p:nvPr>
            <p:ph idx="6" type="body"/>
          </p:nvPr>
        </p:nvSpPr>
        <p:spPr>
          <a:xfrm>
            <a:off x="710894" y="2727373"/>
            <a:ext cx="1575600" cy="1207500"/>
          </a:xfrm>
          <a:prstGeom prst="rect">
            <a:avLst/>
          </a:prstGeom>
        </p:spPr>
        <p:txBody>
          <a:bodyPr anchorCtr="0" anchor="t" bIns="0" lIns="0" spcFirstLastPara="1" rIns="0" wrap="square" tIns="0">
            <a:noAutofit/>
          </a:bodyPr>
          <a:lstStyle/>
          <a:p>
            <a:pPr indent="0" lvl="0" marL="0" rtl="0" algn="ctr">
              <a:spcBef>
                <a:spcPts val="180"/>
              </a:spcBef>
              <a:spcAft>
                <a:spcPts val="0"/>
              </a:spcAft>
              <a:buNone/>
            </a:pPr>
            <a:r>
              <a:rPr lang="en-US" sz="1100">
                <a:solidFill>
                  <a:schemeClr val="dk1"/>
                </a:solidFill>
              </a:rPr>
              <a:t>Identify communities experiencing high rates of arrest and incarceration </a:t>
            </a:r>
            <a:endParaRPr sz="1100">
              <a:solidFill>
                <a:schemeClr val="dk1"/>
              </a:solidFill>
            </a:endParaRPr>
          </a:p>
        </p:txBody>
      </p:sp>
      <p:sp>
        <p:nvSpPr>
          <p:cNvPr id="141" name="Google Shape;141;p23"/>
          <p:cNvSpPr txBox="1"/>
          <p:nvPr>
            <p:ph idx="16" type="body"/>
          </p:nvPr>
        </p:nvSpPr>
        <p:spPr>
          <a:xfrm>
            <a:off x="457200" y="229307"/>
            <a:ext cx="8229600" cy="337500"/>
          </a:xfrm>
          <a:prstGeom prst="rect">
            <a:avLst/>
          </a:prstGeom>
        </p:spPr>
        <p:txBody>
          <a:bodyPr anchorCtr="0" anchor="t" bIns="0" lIns="0" spcFirstLastPara="1" rIns="0" wrap="square" tIns="0">
            <a:noAutofit/>
          </a:bodyPr>
          <a:lstStyle/>
          <a:p>
            <a:pPr indent="0" lvl="0" marL="0" rtl="0" algn="l">
              <a:spcBef>
                <a:spcPts val="480"/>
              </a:spcBef>
              <a:spcAft>
                <a:spcPts val="0"/>
              </a:spcAft>
              <a:buNone/>
            </a:pPr>
            <a:r>
              <a:rPr lang="en-US" sz="3200"/>
              <a:t>Next Steps</a:t>
            </a:r>
            <a:endParaRPr sz="3200"/>
          </a:p>
        </p:txBody>
      </p:sp>
      <p:sp>
        <p:nvSpPr>
          <p:cNvPr id="142" name="Google Shape;142;p23"/>
          <p:cNvSpPr txBox="1"/>
          <p:nvPr>
            <p:ph idx="1" type="body"/>
          </p:nvPr>
        </p:nvSpPr>
        <p:spPr>
          <a:xfrm>
            <a:off x="2759769" y="2414618"/>
            <a:ext cx="1575600" cy="215400"/>
          </a:xfrm>
          <a:prstGeom prst="rect">
            <a:avLst/>
          </a:prstGeom>
        </p:spPr>
        <p:txBody>
          <a:bodyPr anchorCtr="0" anchor="t" bIns="0" lIns="0" spcFirstLastPara="1" rIns="0" wrap="square" tIns="0">
            <a:noAutofit/>
          </a:bodyPr>
          <a:lstStyle/>
          <a:p>
            <a:pPr indent="0" lvl="0" marL="0" rtl="0" algn="ctr">
              <a:spcBef>
                <a:spcPts val="240"/>
              </a:spcBef>
              <a:spcAft>
                <a:spcPts val="0"/>
              </a:spcAft>
              <a:buNone/>
            </a:pPr>
            <a:r>
              <a:rPr lang="en-US" sz="1300"/>
              <a:t>Funding Landscape</a:t>
            </a:r>
            <a:endParaRPr sz="1300"/>
          </a:p>
        </p:txBody>
      </p:sp>
      <p:sp>
        <p:nvSpPr>
          <p:cNvPr id="143" name="Google Shape;143;p23"/>
          <p:cNvSpPr txBox="1"/>
          <p:nvPr>
            <p:ph idx="6" type="body"/>
          </p:nvPr>
        </p:nvSpPr>
        <p:spPr>
          <a:xfrm>
            <a:off x="2759769" y="2778648"/>
            <a:ext cx="1575600" cy="1207500"/>
          </a:xfrm>
          <a:prstGeom prst="rect">
            <a:avLst/>
          </a:prstGeom>
        </p:spPr>
        <p:txBody>
          <a:bodyPr anchorCtr="0" anchor="t" bIns="0" lIns="0" spcFirstLastPara="1" rIns="0" wrap="square" tIns="0">
            <a:noAutofit/>
          </a:bodyPr>
          <a:lstStyle/>
          <a:p>
            <a:pPr indent="0" lvl="0" marL="0" rtl="0" algn="ctr">
              <a:spcBef>
                <a:spcPts val="180"/>
              </a:spcBef>
              <a:spcAft>
                <a:spcPts val="0"/>
              </a:spcAft>
              <a:buNone/>
            </a:pPr>
            <a:r>
              <a:rPr lang="en-US" sz="1100">
                <a:solidFill>
                  <a:schemeClr val="dk1"/>
                </a:solidFill>
              </a:rPr>
              <a:t>Understand the current funding landscape in Arizona</a:t>
            </a:r>
            <a:endParaRPr sz="1100">
              <a:solidFill>
                <a:schemeClr val="dk1"/>
              </a:solidFill>
            </a:endParaRPr>
          </a:p>
        </p:txBody>
      </p:sp>
      <p:sp>
        <p:nvSpPr>
          <p:cNvPr id="144" name="Google Shape;144;p23"/>
          <p:cNvSpPr txBox="1"/>
          <p:nvPr>
            <p:ph idx="1" type="body"/>
          </p:nvPr>
        </p:nvSpPr>
        <p:spPr>
          <a:xfrm>
            <a:off x="4808644" y="2414630"/>
            <a:ext cx="1575600" cy="215400"/>
          </a:xfrm>
          <a:prstGeom prst="rect">
            <a:avLst/>
          </a:prstGeom>
        </p:spPr>
        <p:txBody>
          <a:bodyPr anchorCtr="0" anchor="t" bIns="0" lIns="0" spcFirstLastPara="1" rIns="0" wrap="square" tIns="0">
            <a:noAutofit/>
          </a:bodyPr>
          <a:lstStyle/>
          <a:p>
            <a:pPr indent="0" lvl="0" marL="0" rtl="0" algn="ctr">
              <a:spcBef>
                <a:spcPts val="240"/>
              </a:spcBef>
              <a:spcAft>
                <a:spcPts val="0"/>
              </a:spcAft>
              <a:buNone/>
            </a:pPr>
            <a:r>
              <a:rPr lang="en-US" sz="1300"/>
              <a:t>Community Input</a:t>
            </a:r>
            <a:endParaRPr sz="1300"/>
          </a:p>
        </p:txBody>
      </p:sp>
      <p:sp>
        <p:nvSpPr>
          <p:cNvPr id="145" name="Google Shape;145;p23"/>
          <p:cNvSpPr txBox="1"/>
          <p:nvPr>
            <p:ph idx="6" type="body"/>
          </p:nvPr>
        </p:nvSpPr>
        <p:spPr>
          <a:xfrm>
            <a:off x="4808644" y="2778661"/>
            <a:ext cx="1575600" cy="1207500"/>
          </a:xfrm>
          <a:prstGeom prst="rect">
            <a:avLst/>
          </a:prstGeom>
        </p:spPr>
        <p:txBody>
          <a:bodyPr anchorCtr="0" anchor="t" bIns="0" lIns="0" spcFirstLastPara="1" rIns="0" wrap="square" tIns="0">
            <a:noAutofit/>
          </a:bodyPr>
          <a:lstStyle/>
          <a:p>
            <a:pPr indent="0" lvl="0" marL="0" rtl="0" algn="ctr">
              <a:spcBef>
                <a:spcPts val="180"/>
              </a:spcBef>
              <a:spcAft>
                <a:spcPts val="0"/>
              </a:spcAft>
              <a:buNone/>
            </a:pPr>
            <a:r>
              <a:rPr lang="en-US" sz="1100">
                <a:solidFill>
                  <a:schemeClr val="dk1"/>
                </a:solidFill>
              </a:rPr>
              <a:t>Planning to hold a series of statewide community listening sessions </a:t>
            </a:r>
            <a:endParaRPr sz="1100">
              <a:solidFill>
                <a:schemeClr val="dk1"/>
              </a:solidFill>
            </a:endParaRPr>
          </a:p>
        </p:txBody>
      </p:sp>
      <p:sp>
        <p:nvSpPr>
          <p:cNvPr id="146" name="Google Shape;146;p23"/>
          <p:cNvSpPr txBox="1"/>
          <p:nvPr>
            <p:ph idx="1" type="body"/>
          </p:nvPr>
        </p:nvSpPr>
        <p:spPr>
          <a:xfrm>
            <a:off x="6857519" y="2414630"/>
            <a:ext cx="1575600" cy="215400"/>
          </a:xfrm>
          <a:prstGeom prst="rect">
            <a:avLst/>
          </a:prstGeom>
        </p:spPr>
        <p:txBody>
          <a:bodyPr anchorCtr="0" anchor="t" bIns="0" lIns="0" spcFirstLastPara="1" rIns="0" wrap="square" tIns="0">
            <a:noAutofit/>
          </a:bodyPr>
          <a:lstStyle/>
          <a:p>
            <a:pPr indent="0" lvl="0" marL="0" rtl="0" algn="ctr">
              <a:spcBef>
                <a:spcPts val="240"/>
              </a:spcBef>
              <a:spcAft>
                <a:spcPts val="0"/>
              </a:spcAft>
              <a:buNone/>
            </a:pPr>
            <a:r>
              <a:rPr lang="en-US" sz="1300"/>
              <a:t>Program Evaluation</a:t>
            </a:r>
            <a:endParaRPr sz="1300"/>
          </a:p>
        </p:txBody>
      </p:sp>
      <p:sp>
        <p:nvSpPr>
          <p:cNvPr id="147" name="Google Shape;147;p23"/>
          <p:cNvSpPr txBox="1"/>
          <p:nvPr>
            <p:ph idx="6" type="body"/>
          </p:nvPr>
        </p:nvSpPr>
        <p:spPr>
          <a:xfrm>
            <a:off x="6857519" y="2778661"/>
            <a:ext cx="1575600" cy="1207500"/>
          </a:xfrm>
          <a:prstGeom prst="rect">
            <a:avLst/>
          </a:prstGeom>
        </p:spPr>
        <p:txBody>
          <a:bodyPr anchorCtr="0" anchor="t" bIns="0" lIns="0" spcFirstLastPara="1" rIns="0" wrap="square" tIns="0">
            <a:noAutofit/>
          </a:bodyPr>
          <a:lstStyle/>
          <a:p>
            <a:pPr indent="0" lvl="0" marL="0" rtl="0" algn="ctr">
              <a:spcBef>
                <a:spcPts val="180"/>
              </a:spcBef>
              <a:spcAft>
                <a:spcPts val="0"/>
              </a:spcAft>
              <a:buNone/>
            </a:pPr>
            <a:r>
              <a:rPr lang="en-US" sz="1100">
                <a:solidFill>
                  <a:schemeClr val="dk1"/>
                </a:solidFill>
              </a:rPr>
              <a:t>Develop a robust program evaluation process </a:t>
            </a:r>
            <a:endParaRPr sz="1100">
              <a:solidFill>
                <a:schemeClr val="dk1"/>
              </a:solidFill>
            </a:endParaRPr>
          </a:p>
        </p:txBody>
      </p:sp>
      <p:sp>
        <p:nvSpPr>
          <p:cNvPr id="148" name="Google Shape;148;p23"/>
          <p:cNvSpPr/>
          <p:nvPr/>
        </p:nvSpPr>
        <p:spPr>
          <a:xfrm>
            <a:off x="925675" y="1001450"/>
            <a:ext cx="1146000" cy="1146000"/>
          </a:xfrm>
          <a:prstGeom prst="ellips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9" name="Google Shape;149;p23"/>
          <p:cNvGrpSpPr/>
          <p:nvPr/>
        </p:nvGrpSpPr>
        <p:grpSpPr>
          <a:xfrm>
            <a:off x="1139618" y="1214884"/>
            <a:ext cx="718102" cy="719143"/>
            <a:chOff x="2903337" y="4279032"/>
            <a:chExt cx="382519" cy="350682"/>
          </a:xfrm>
        </p:grpSpPr>
        <p:sp>
          <p:nvSpPr>
            <p:cNvPr id="150" name="Google Shape;150;p23"/>
            <p:cNvSpPr/>
            <p:nvPr/>
          </p:nvSpPr>
          <p:spPr>
            <a:xfrm>
              <a:off x="2966979" y="4320570"/>
              <a:ext cx="202248" cy="184183"/>
            </a:xfrm>
            <a:custGeom>
              <a:rect b="b" l="l" r="r" t="t"/>
              <a:pathLst>
                <a:path extrusionOk="0" h="5791" w="6359">
                  <a:moveTo>
                    <a:pt x="3179" y="361"/>
                  </a:moveTo>
                  <a:cubicBezTo>
                    <a:pt x="3834" y="361"/>
                    <a:pt x="4477" y="611"/>
                    <a:pt x="4989" y="1099"/>
                  </a:cubicBezTo>
                  <a:cubicBezTo>
                    <a:pt x="5965" y="2087"/>
                    <a:pt x="5965" y="3707"/>
                    <a:pt x="4965" y="4683"/>
                  </a:cubicBezTo>
                  <a:cubicBezTo>
                    <a:pt x="4465" y="5183"/>
                    <a:pt x="3813" y="5433"/>
                    <a:pt x="3164" y="5433"/>
                  </a:cubicBezTo>
                  <a:cubicBezTo>
                    <a:pt x="2515" y="5433"/>
                    <a:pt x="1870" y="5183"/>
                    <a:pt x="1381" y="4683"/>
                  </a:cubicBezTo>
                  <a:cubicBezTo>
                    <a:pt x="393" y="3695"/>
                    <a:pt x="381" y="2087"/>
                    <a:pt x="1381" y="1099"/>
                  </a:cubicBezTo>
                  <a:cubicBezTo>
                    <a:pt x="1870" y="611"/>
                    <a:pt x="2524" y="361"/>
                    <a:pt x="3179" y="361"/>
                  </a:cubicBezTo>
                  <a:close/>
                  <a:moveTo>
                    <a:pt x="3179" y="1"/>
                  </a:moveTo>
                  <a:cubicBezTo>
                    <a:pt x="2438" y="1"/>
                    <a:pt x="1697" y="284"/>
                    <a:pt x="1131" y="849"/>
                  </a:cubicBezTo>
                  <a:cubicBezTo>
                    <a:pt x="0" y="1980"/>
                    <a:pt x="0" y="3814"/>
                    <a:pt x="1131" y="4945"/>
                  </a:cubicBezTo>
                  <a:cubicBezTo>
                    <a:pt x="1691" y="5504"/>
                    <a:pt x="2441" y="5790"/>
                    <a:pt x="3167" y="5790"/>
                  </a:cubicBezTo>
                  <a:cubicBezTo>
                    <a:pt x="3917" y="5790"/>
                    <a:pt x="4644" y="5504"/>
                    <a:pt x="5203" y="4945"/>
                  </a:cubicBezTo>
                  <a:cubicBezTo>
                    <a:pt x="6358" y="3814"/>
                    <a:pt x="6358" y="1980"/>
                    <a:pt x="5227" y="849"/>
                  </a:cubicBezTo>
                  <a:cubicBezTo>
                    <a:pt x="4662" y="284"/>
                    <a:pt x="3920" y="1"/>
                    <a:pt x="317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23"/>
            <p:cNvSpPr/>
            <p:nvPr/>
          </p:nvSpPr>
          <p:spPr>
            <a:xfrm>
              <a:off x="2903337" y="4279032"/>
              <a:ext cx="382519" cy="350682"/>
            </a:xfrm>
            <a:custGeom>
              <a:rect b="b" l="l" r="r" t="t"/>
              <a:pathLst>
                <a:path extrusionOk="0" h="11026" w="12027">
                  <a:moveTo>
                    <a:pt x="5168" y="1072"/>
                  </a:moveTo>
                  <a:cubicBezTo>
                    <a:pt x="5966" y="1072"/>
                    <a:pt x="6776" y="1381"/>
                    <a:pt x="7383" y="1988"/>
                  </a:cubicBezTo>
                  <a:cubicBezTo>
                    <a:pt x="8609" y="3215"/>
                    <a:pt x="8609" y="5203"/>
                    <a:pt x="7383" y="6429"/>
                  </a:cubicBezTo>
                  <a:cubicBezTo>
                    <a:pt x="6776" y="7037"/>
                    <a:pt x="5966" y="7346"/>
                    <a:pt x="5168" y="7346"/>
                  </a:cubicBezTo>
                  <a:cubicBezTo>
                    <a:pt x="4359" y="7334"/>
                    <a:pt x="3561" y="7037"/>
                    <a:pt x="2954" y="6429"/>
                  </a:cubicBezTo>
                  <a:cubicBezTo>
                    <a:pt x="1727" y="5203"/>
                    <a:pt x="1727" y="3215"/>
                    <a:pt x="2954" y="1988"/>
                  </a:cubicBezTo>
                  <a:cubicBezTo>
                    <a:pt x="3561" y="1381"/>
                    <a:pt x="4359" y="1072"/>
                    <a:pt x="5168" y="1072"/>
                  </a:cubicBezTo>
                  <a:close/>
                  <a:moveTo>
                    <a:pt x="7788" y="6513"/>
                  </a:moveTo>
                  <a:lnTo>
                    <a:pt x="8538" y="7263"/>
                  </a:lnTo>
                  <a:lnTo>
                    <a:pt x="8240" y="7561"/>
                  </a:lnTo>
                  <a:lnTo>
                    <a:pt x="7490" y="6810"/>
                  </a:lnTo>
                  <a:cubicBezTo>
                    <a:pt x="7550" y="6763"/>
                    <a:pt x="7597" y="6727"/>
                    <a:pt x="7633" y="6668"/>
                  </a:cubicBezTo>
                  <a:lnTo>
                    <a:pt x="7788" y="6513"/>
                  </a:lnTo>
                  <a:close/>
                  <a:moveTo>
                    <a:pt x="9038" y="7251"/>
                  </a:moveTo>
                  <a:cubicBezTo>
                    <a:pt x="9050" y="7251"/>
                    <a:pt x="9050" y="7251"/>
                    <a:pt x="9074" y="7275"/>
                  </a:cubicBezTo>
                  <a:lnTo>
                    <a:pt x="11276" y="9477"/>
                  </a:lnTo>
                  <a:lnTo>
                    <a:pt x="10455" y="10287"/>
                  </a:lnTo>
                  <a:lnTo>
                    <a:pt x="8252" y="8084"/>
                  </a:lnTo>
                  <a:cubicBezTo>
                    <a:pt x="8240" y="8073"/>
                    <a:pt x="8240" y="8061"/>
                    <a:pt x="8240" y="8061"/>
                  </a:cubicBezTo>
                  <a:cubicBezTo>
                    <a:pt x="8240" y="8049"/>
                    <a:pt x="8240" y="8049"/>
                    <a:pt x="8252" y="8037"/>
                  </a:cubicBezTo>
                  <a:lnTo>
                    <a:pt x="9014" y="7275"/>
                  </a:lnTo>
                  <a:cubicBezTo>
                    <a:pt x="9026" y="7251"/>
                    <a:pt x="9026" y="7251"/>
                    <a:pt x="9038" y="7251"/>
                  </a:cubicBezTo>
                  <a:close/>
                  <a:moveTo>
                    <a:pt x="11514" y="9716"/>
                  </a:moveTo>
                  <a:lnTo>
                    <a:pt x="11621" y="9835"/>
                  </a:lnTo>
                  <a:cubicBezTo>
                    <a:pt x="11645" y="9847"/>
                    <a:pt x="11645" y="9882"/>
                    <a:pt x="11633" y="9894"/>
                  </a:cubicBezTo>
                  <a:lnTo>
                    <a:pt x="10871" y="10656"/>
                  </a:lnTo>
                  <a:cubicBezTo>
                    <a:pt x="10859" y="10668"/>
                    <a:pt x="10859" y="10668"/>
                    <a:pt x="10836" y="10668"/>
                  </a:cubicBezTo>
                  <a:cubicBezTo>
                    <a:pt x="10824" y="10668"/>
                    <a:pt x="10824" y="10668"/>
                    <a:pt x="10812" y="10656"/>
                  </a:cubicBezTo>
                  <a:lnTo>
                    <a:pt x="10693" y="10537"/>
                  </a:lnTo>
                  <a:lnTo>
                    <a:pt x="11514" y="9716"/>
                  </a:lnTo>
                  <a:close/>
                  <a:moveTo>
                    <a:pt x="656" y="0"/>
                  </a:moveTo>
                  <a:cubicBezTo>
                    <a:pt x="299" y="0"/>
                    <a:pt x="1" y="298"/>
                    <a:pt x="1" y="655"/>
                  </a:cubicBezTo>
                  <a:lnTo>
                    <a:pt x="1" y="8715"/>
                  </a:lnTo>
                  <a:cubicBezTo>
                    <a:pt x="1" y="8942"/>
                    <a:pt x="180" y="9132"/>
                    <a:pt x="418" y="9132"/>
                  </a:cubicBezTo>
                  <a:lnTo>
                    <a:pt x="5859" y="9132"/>
                  </a:lnTo>
                  <a:cubicBezTo>
                    <a:pt x="5954" y="9132"/>
                    <a:pt x="6037" y="9061"/>
                    <a:pt x="6037" y="8954"/>
                  </a:cubicBezTo>
                  <a:cubicBezTo>
                    <a:pt x="6037" y="8846"/>
                    <a:pt x="5954" y="8775"/>
                    <a:pt x="5859" y="8775"/>
                  </a:cubicBezTo>
                  <a:lnTo>
                    <a:pt x="418" y="8775"/>
                  </a:lnTo>
                  <a:cubicBezTo>
                    <a:pt x="394" y="8775"/>
                    <a:pt x="358" y="8739"/>
                    <a:pt x="358" y="8715"/>
                  </a:cubicBezTo>
                  <a:lnTo>
                    <a:pt x="358" y="1631"/>
                  </a:lnTo>
                  <a:lnTo>
                    <a:pt x="2787" y="1631"/>
                  </a:lnTo>
                  <a:lnTo>
                    <a:pt x="2704" y="1727"/>
                  </a:lnTo>
                  <a:cubicBezTo>
                    <a:pt x="1346" y="3072"/>
                    <a:pt x="1346" y="5298"/>
                    <a:pt x="2704" y="6668"/>
                  </a:cubicBezTo>
                  <a:cubicBezTo>
                    <a:pt x="3382" y="7346"/>
                    <a:pt x="4275" y="7692"/>
                    <a:pt x="5168" y="7692"/>
                  </a:cubicBezTo>
                  <a:cubicBezTo>
                    <a:pt x="5883" y="7692"/>
                    <a:pt x="6597" y="7465"/>
                    <a:pt x="7204" y="7037"/>
                  </a:cubicBezTo>
                  <a:lnTo>
                    <a:pt x="7978" y="7811"/>
                  </a:lnTo>
                  <a:cubicBezTo>
                    <a:pt x="7919" y="7882"/>
                    <a:pt x="7883" y="7977"/>
                    <a:pt x="7883" y="8061"/>
                  </a:cubicBezTo>
                  <a:cubicBezTo>
                    <a:pt x="7883" y="8168"/>
                    <a:pt x="7919" y="8275"/>
                    <a:pt x="8002" y="8346"/>
                  </a:cubicBezTo>
                  <a:lnTo>
                    <a:pt x="8443" y="8787"/>
                  </a:lnTo>
                  <a:lnTo>
                    <a:pt x="6609" y="8787"/>
                  </a:lnTo>
                  <a:cubicBezTo>
                    <a:pt x="6514" y="8787"/>
                    <a:pt x="6430" y="8870"/>
                    <a:pt x="6430" y="8966"/>
                  </a:cubicBezTo>
                  <a:cubicBezTo>
                    <a:pt x="6430" y="9073"/>
                    <a:pt x="6514" y="9144"/>
                    <a:pt x="6609" y="9144"/>
                  </a:cubicBezTo>
                  <a:lnTo>
                    <a:pt x="8800" y="9144"/>
                  </a:lnTo>
                  <a:lnTo>
                    <a:pt x="10562" y="10906"/>
                  </a:lnTo>
                  <a:cubicBezTo>
                    <a:pt x="10633" y="10978"/>
                    <a:pt x="10740" y="11025"/>
                    <a:pt x="10836" y="11025"/>
                  </a:cubicBezTo>
                  <a:cubicBezTo>
                    <a:pt x="10943" y="11025"/>
                    <a:pt x="11050" y="10978"/>
                    <a:pt x="11121" y="10906"/>
                  </a:cubicBezTo>
                  <a:lnTo>
                    <a:pt x="11883" y="10144"/>
                  </a:lnTo>
                  <a:cubicBezTo>
                    <a:pt x="12026" y="9978"/>
                    <a:pt x="12026" y="9728"/>
                    <a:pt x="11872" y="9585"/>
                  </a:cubicBezTo>
                  <a:lnTo>
                    <a:pt x="11062" y="8775"/>
                  </a:lnTo>
                  <a:lnTo>
                    <a:pt x="11062" y="8727"/>
                  </a:lnTo>
                  <a:lnTo>
                    <a:pt x="11062" y="7025"/>
                  </a:lnTo>
                  <a:cubicBezTo>
                    <a:pt x="11062" y="6918"/>
                    <a:pt x="10990" y="6846"/>
                    <a:pt x="10883" y="6846"/>
                  </a:cubicBezTo>
                  <a:cubicBezTo>
                    <a:pt x="10776" y="6846"/>
                    <a:pt x="10705" y="6918"/>
                    <a:pt x="10705" y="7025"/>
                  </a:cubicBezTo>
                  <a:lnTo>
                    <a:pt x="10705" y="8430"/>
                  </a:lnTo>
                  <a:lnTo>
                    <a:pt x="9312" y="7037"/>
                  </a:lnTo>
                  <a:cubicBezTo>
                    <a:pt x="9233" y="6958"/>
                    <a:pt x="9132" y="6919"/>
                    <a:pt x="9034" y="6919"/>
                  </a:cubicBezTo>
                  <a:cubicBezTo>
                    <a:pt x="8939" y="6919"/>
                    <a:pt x="8846" y="6955"/>
                    <a:pt x="8776" y="7025"/>
                  </a:cubicBezTo>
                  <a:lnTo>
                    <a:pt x="8002" y="6251"/>
                  </a:lnTo>
                  <a:cubicBezTo>
                    <a:pt x="8978" y="4882"/>
                    <a:pt x="8859" y="2953"/>
                    <a:pt x="7633" y="1738"/>
                  </a:cubicBezTo>
                  <a:lnTo>
                    <a:pt x="7550" y="1643"/>
                  </a:lnTo>
                  <a:lnTo>
                    <a:pt x="10705" y="1643"/>
                  </a:lnTo>
                  <a:lnTo>
                    <a:pt x="10705" y="6251"/>
                  </a:lnTo>
                  <a:cubicBezTo>
                    <a:pt x="10705" y="6346"/>
                    <a:pt x="10776" y="6429"/>
                    <a:pt x="10883" y="6429"/>
                  </a:cubicBezTo>
                  <a:cubicBezTo>
                    <a:pt x="10990" y="6429"/>
                    <a:pt x="11062" y="6346"/>
                    <a:pt x="11062" y="6251"/>
                  </a:cubicBezTo>
                  <a:lnTo>
                    <a:pt x="11062" y="655"/>
                  </a:lnTo>
                  <a:cubicBezTo>
                    <a:pt x="11062" y="298"/>
                    <a:pt x="10764" y="0"/>
                    <a:pt x="10407" y="0"/>
                  </a:cubicBezTo>
                  <a:lnTo>
                    <a:pt x="8812" y="0"/>
                  </a:lnTo>
                  <a:cubicBezTo>
                    <a:pt x="8716" y="0"/>
                    <a:pt x="8633" y="72"/>
                    <a:pt x="8633" y="179"/>
                  </a:cubicBezTo>
                  <a:cubicBezTo>
                    <a:pt x="8633" y="274"/>
                    <a:pt x="8716" y="357"/>
                    <a:pt x="8812" y="357"/>
                  </a:cubicBezTo>
                  <a:lnTo>
                    <a:pt x="10407" y="357"/>
                  </a:lnTo>
                  <a:cubicBezTo>
                    <a:pt x="10574" y="357"/>
                    <a:pt x="10705" y="488"/>
                    <a:pt x="10705" y="655"/>
                  </a:cubicBezTo>
                  <a:lnTo>
                    <a:pt x="10705" y="1286"/>
                  </a:lnTo>
                  <a:lnTo>
                    <a:pt x="7109" y="1286"/>
                  </a:lnTo>
                  <a:cubicBezTo>
                    <a:pt x="6520" y="899"/>
                    <a:pt x="5841" y="706"/>
                    <a:pt x="5165" y="706"/>
                  </a:cubicBezTo>
                  <a:cubicBezTo>
                    <a:pt x="4490" y="706"/>
                    <a:pt x="3817" y="899"/>
                    <a:pt x="3239" y="1286"/>
                  </a:cubicBezTo>
                  <a:lnTo>
                    <a:pt x="358" y="1286"/>
                  </a:lnTo>
                  <a:lnTo>
                    <a:pt x="358" y="655"/>
                  </a:lnTo>
                  <a:cubicBezTo>
                    <a:pt x="358" y="488"/>
                    <a:pt x="501" y="357"/>
                    <a:pt x="656" y="357"/>
                  </a:cubicBezTo>
                  <a:lnTo>
                    <a:pt x="8062" y="357"/>
                  </a:lnTo>
                  <a:cubicBezTo>
                    <a:pt x="8157" y="357"/>
                    <a:pt x="8240" y="274"/>
                    <a:pt x="8240" y="179"/>
                  </a:cubicBezTo>
                  <a:cubicBezTo>
                    <a:pt x="8240" y="72"/>
                    <a:pt x="8157" y="0"/>
                    <a:pt x="806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23"/>
            <p:cNvSpPr/>
            <p:nvPr/>
          </p:nvSpPr>
          <p:spPr>
            <a:xfrm>
              <a:off x="2937814" y="4300215"/>
              <a:ext cx="11768" cy="11418"/>
            </a:xfrm>
            <a:custGeom>
              <a:rect b="b" l="l" r="r" t="t"/>
              <a:pathLst>
                <a:path extrusionOk="0" h="359" w="370">
                  <a:moveTo>
                    <a:pt x="191" y="1"/>
                  </a:moveTo>
                  <a:cubicBezTo>
                    <a:pt x="84" y="1"/>
                    <a:pt x="0" y="72"/>
                    <a:pt x="0" y="179"/>
                  </a:cubicBezTo>
                  <a:cubicBezTo>
                    <a:pt x="0" y="263"/>
                    <a:pt x="84" y="358"/>
                    <a:pt x="191" y="358"/>
                  </a:cubicBezTo>
                  <a:cubicBezTo>
                    <a:pt x="286" y="358"/>
                    <a:pt x="370" y="287"/>
                    <a:pt x="370" y="179"/>
                  </a:cubicBezTo>
                  <a:cubicBezTo>
                    <a:pt x="370" y="72"/>
                    <a:pt x="286" y="1"/>
                    <a:pt x="19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3"/>
            <p:cNvSpPr/>
            <p:nvPr/>
          </p:nvSpPr>
          <p:spPr>
            <a:xfrm>
              <a:off x="2952572" y="4300215"/>
              <a:ext cx="11386" cy="11418"/>
            </a:xfrm>
            <a:custGeom>
              <a:rect b="b" l="l" r="r" t="t"/>
              <a:pathLst>
                <a:path extrusionOk="0" h="359" w="358">
                  <a:moveTo>
                    <a:pt x="179" y="1"/>
                  </a:moveTo>
                  <a:cubicBezTo>
                    <a:pt x="84" y="1"/>
                    <a:pt x="1" y="72"/>
                    <a:pt x="1" y="179"/>
                  </a:cubicBezTo>
                  <a:cubicBezTo>
                    <a:pt x="1" y="263"/>
                    <a:pt x="84" y="358"/>
                    <a:pt x="179" y="358"/>
                  </a:cubicBezTo>
                  <a:cubicBezTo>
                    <a:pt x="287" y="358"/>
                    <a:pt x="358" y="287"/>
                    <a:pt x="358" y="179"/>
                  </a:cubicBezTo>
                  <a:cubicBezTo>
                    <a:pt x="358" y="72"/>
                    <a:pt x="275" y="1"/>
                    <a:pt x="17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23"/>
            <p:cNvSpPr/>
            <p:nvPr/>
          </p:nvSpPr>
          <p:spPr>
            <a:xfrm>
              <a:off x="2967361" y="4300215"/>
              <a:ext cx="11386" cy="11418"/>
            </a:xfrm>
            <a:custGeom>
              <a:rect b="b" l="l" r="r" t="t"/>
              <a:pathLst>
                <a:path extrusionOk="0" h="359" w="358">
                  <a:moveTo>
                    <a:pt x="179" y="1"/>
                  </a:moveTo>
                  <a:cubicBezTo>
                    <a:pt x="72" y="1"/>
                    <a:pt x="0" y="72"/>
                    <a:pt x="0" y="179"/>
                  </a:cubicBezTo>
                  <a:cubicBezTo>
                    <a:pt x="0" y="263"/>
                    <a:pt x="72" y="358"/>
                    <a:pt x="179" y="358"/>
                  </a:cubicBezTo>
                  <a:cubicBezTo>
                    <a:pt x="286" y="358"/>
                    <a:pt x="357" y="287"/>
                    <a:pt x="357" y="179"/>
                  </a:cubicBezTo>
                  <a:cubicBezTo>
                    <a:pt x="345" y="72"/>
                    <a:pt x="262" y="1"/>
                    <a:pt x="179"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3"/>
            <p:cNvSpPr/>
            <p:nvPr/>
          </p:nvSpPr>
          <p:spPr>
            <a:xfrm>
              <a:off x="3016563" y="4424063"/>
              <a:ext cx="11418" cy="11386"/>
            </a:xfrm>
            <a:custGeom>
              <a:rect b="b" l="l" r="r" t="t"/>
              <a:pathLst>
                <a:path extrusionOk="0" h="358" w="359">
                  <a:moveTo>
                    <a:pt x="180" y="0"/>
                  </a:moveTo>
                  <a:cubicBezTo>
                    <a:pt x="72" y="0"/>
                    <a:pt x="1" y="84"/>
                    <a:pt x="1" y="179"/>
                  </a:cubicBezTo>
                  <a:cubicBezTo>
                    <a:pt x="1" y="286"/>
                    <a:pt x="72" y="357"/>
                    <a:pt x="180" y="357"/>
                  </a:cubicBezTo>
                  <a:cubicBezTo>
                    <a:pt x="287" y="357"/>
                    <a:pt x="358" y="286"/>
                    <a:pt x="358" y="179"/>
                  </a:cubicBezTo>
                  <a:cubicBezTo>
                    <a:pt x="358" y="84"/>
                    <a:pt x="287" y="0"/>
                    <a:pt x="18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23"/>
            <p:cNvSpPr/>
            <p:nvPr/>
          </p:nvSpPr>
          <p:spPr>
            <a:xfrm>
              <a:off x="3016563" y="4442606"/>
              <a:ext cx="11418" cy="11386"/>
            </a:xfrm>
            <a:custGeom>
              <a:rect b="b" l="l" r="r" t="t"/>
              <a:pathLst>
                <a:path extrusionOk="0" h="358" w="359">
                  <a:moveTo>
                    <a:pt x="180" y="1"/>
                  </a:moveTo>
                  <a:cubicBezTo>
                    <a:pt x="72" y="1"/>
                    <a:pt x="1" y="72"/>
                    <a:pt x="1" y="179"/>
                  </a:cubicBezTo>
                  <a:cubicBezTo>
                    <a:pt x="1" y="286"/>
                    <a:pt x="72" y="358"/>
                    <a:pt x="180" y="358"/>
                  </a:cubicBezTo>
                  <a:cubicBezTo>
                    <a:pt x="287" y="358"/>
                    <a:pt x="358" y="286"/>
                    <a:pt x="358" y="179"/>
                  </a:cubicBezTo>
                  <a:cubicBezTo>
                    <a:pt x="358" y="72"/>
                    <a:pt x="287" y="1"/>
                    <a:pt x="180"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23"/>
            <p:cNvSpPr/>
            <p:nvPr/>
          </p:nvSpPr>
          <p:spPr>
            <a:xfrm>
              <a:off x="3032498" y="4424063"/>
              <a:ext cx="11768" cy="11386"/>
            </a:xfrm>
            <a:custGeom>
              <a:rect b="b" l="l" r="r" t="t"/>
              <a:pathLst>
                <a:path extrusionOk="0" h="358" w="370">
                  <a:moveTo>
                    <a:pt x="191" y="0"/>
                  </a:moveTo>
                  <a:cubicBezTo>
                    <a:pt x="83" y="0"/>
                    <a:pt x="0" y="84"/>
                    <a:pt x="0" y="179"/>
                  </a:cubicBezTo>
                  <a:cubicBezTo>
                    <a:pt x="0" y="286"/>
                    <a:pt x="83" y="357"/>
                    <a:pt x="191" y="357"/>
                  </a:cubicBezTo>
                  <a:cubicBezTo>
                    <a:pt x="286" y="357"/>
                    <a:pt x="369" y="286"/>
                    <a:pt x="369" y="179"/>
                  </a:cubicBezTo>
                  <a:cubicBezTo>
                    <a:pt x="369" y="84"/>
                    <a:pt x="274" y="0"/>
                    <a:pt x="191"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3"/>
            <p:cNvSpPr/>
            <p:nvPr/>
          </p:nvSpPr>
          <p:spPr>
            <a:xfrm>
              <a:off x="3032498" y="4442606"/>
              <a:ext cx="11768" cy="11386"/>
            </a:xfrm>
            <a:custGeom>
              <a:rect b="b" l="l" r="r" t="t"/>
              <a:pathLst>
                <a:path extrusionOk="0" h="358" w="370">
                  <a:moveTo>
                    <a:pt x="191" y="1"/>
                  </a:moveTo>
                  <a:cubicBezTo>
                    <a:pt x="83" y="1"/>
                    <a:pt x="0" y="72"/>
                    <a:pt x="0" y="179"/>
                  </a:cubicBezTo>
                  <a:cubicBezTo>
                    <a:pt x="0" y="286"/>
                    <a:pt x="83" y="358"/>
                    <a:pt x="191" y="358"/>
                  </a:cubicBezTo>
                  <a:cubicBezTo>
                    <a:pt x="286" y="358"/>
                    <a:pt x="369" y="286"/>
                    <a:pt x="369" y="179"/>
                  </a:cubicBezTo>
                  <a:cubicBezTo>
                    <a:pt x="369" y="72"/>
                    <a:pt x="274" y="1"/>
                    <a:pt x="191"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23"/>
            <p:cNvSpPr/>
            <p:nvPr/>
          </p:nvSpPr>
          <p:spPr>
            <a:xfrm>
              <a:off x="3016213" y="4357527"/>
              <a:ext cx="112494" cy="111636"/>
            </a:xfrm>
            <a:custGeom>
              <a:rect b="b" l="l" r="r" t="t"/>
              <a:pathLst>
                <a:path extrusionOk="0" h="3510" w="3537">
                  <a:moveTo>
                    <a:pt x="2250" y="354"/>
                  </a:moveTo>
                  <a:lnTo>
                    <a:pt x="2096" y="1080"/>
                  </a:lnTo>
                  <a:lnTo>
                    <a:pt x="1357" y="913"/>
                  </a:lnTo>
                  <a:cubicBezTo>
                    <a:pt x="1336" y="909"/>
                    <a:pt x="1315" y="907"/>
                    <a:pt x="1293" y="907"/>
                  </a:cubicBezTo>
                  <a:cubicBezTo>
                    <a:pt x="1193" y="907"/>
                    <a:pt x="1093" y="950"/>
                    <a:pt x="1024" y="1009"/>
                  </a:cubicBezTo>
                  <a:cubicBezTo>
                    <a:pt x="929" y="1104"/>
                    <a:pt x="905" y="1211"/>
                    <a:pt x="929" y="1342"/>
                  </a:cubicBezTo>
                  <a:lnTo>
                    <a:pt x="953" y="1366"/>
                  </a:lnTo>
                  <a:lnTo>
                    <a:pt x="369" y="818"/>
                  </a:lnTo>
                  <a:lnTo>
                    <a:pt x="2250" y="354"/>
                  </a:lnTo>
                  <a:close/>
                  <a:moveTo>
                    <a:pt x="1274" y="1259"/>
                  </a:moveTo>
                  <a:lnTo>
                    <a:pt x="2036" y="1425"/>
                  </a:lnTo>
                  <a:lnTo>
                    <a:pt x="1869" y="2259"/>
                  </a:lnTo>
                  <a:lnTo>
                    <a:pt x="1429" y="1830"/>
                  </a:lnTo>
                  <a:lnTo>
                    <a:pt x="1274" y="1259"/>
                  </a:lnTo>
                  <a:close/>
                  <a:moveTo>
                    <a:pt x="2369" y="1521"/>
                  </a:moveTo>
                  <a:lnTo>
                    <a:pt x="3167" y="1699"/>
                  </a:lnTo>
                  <a:lnTo>
                    <a:pt x="1715" y="3152"/>
                  </a:lnTo>
                  <a:lnTo>
                    <a:pt x="1548" y="2449"/>
                  </a:lnTo>
                  <a:lnTo>
                    <a:pt x="1607" y="2509"/>
                  </a:lnTo>
                  <a:cubicBezTo>
                    <a:pt x="1679" y="2568"/>
                    <a:pt x="1774" y="2616"/>
                    <a:pt x="1857" y="2616"/>
                  </a:cubicBezTo>
                  <a:cubicBezTo>
                    <a:pt x="1893" y="2616"/>
                    <a:pt x="1929" y="2616"/>
                    <a:pt x="1965" y="2604"/>
                  </a:cubicBezTo>
                  <a:cubicBezTo>
                    <a:pt x="2084" y="2557"/>
                    <a:pt x="2191" y="2473"/>
                    <a:pt x="2203" y="2330"/>
                  </a:cubicBezTo>
                  <a:lnTo>
                    <a:pt x="2369" y="1521"/>
                  </a:lnTo>
                  <a:close/>
                  <a:moveTo>
                    <a:pt x="2239" y="0"/>
                  </a:moveTo>
                  <a:cubicBezTo>
                    <a:pt x="2211" y="0"/>
                    <a:pt x="2183" y="3"/>
                    <a:pt x="2155" y="9"/>
                  </a:cubicBezTo>
                  <a:lnTo>
                    <a:pt x="274" y="473"/>
                  </a:lnTo>
                  <a:cubicBezTo>
                    <a:pt x="167" y="509"/>
                    <a:pt x="60" y="604"/>
                    <a:pt x="24" y="723"/>
                  </a:cubicBezTo>
                  <a:cubicBezTo>
                    <a:pt x="0" y="842"/>
                    <a:pt x="24" y="985"/>
                    <a:pt x="119" y="1068"/>
                  </a:cubicBezTo>
                  <a:lnTo>
                    <a:pt x="1084" y="2009"/>
                  </a:lnTo>
                  <a:lnTo>
                    <a:pt x="1369" y="3223"/>
                  </a:lnTo>
                  <a:cubicBezTo>
                    <a:pt x="1393" y="3342"/>
                    <a:pt x="1488" y="3450"/>
                    <a:pt x="1619" y="3497"/>
                  </a:cubicBezTo>
                  <a:cubicBezTo>
                    <a:pt x="1655" y="3509"/>
                    <a:pt x="1679" y="3509"/>
                    <a:pt x="1726" y="3509"/>
                  </a:cubicBezTo>
                  <a:cubicBezTo>
                    <a:pt x="1810" y="3509"/>
                    <a:pt x="1905" y="3473"/>
                    <a:pt x="1976" y="3402"/>
                  </a:cubicBezTo>
                  <a:lnTo>
                    <a:pt x="3441" y="1949"/>
                  </a:lnTo>
                  <a:cubicBezTo>
                    <a:pt x="3512" y="1842"/>
                    <a:pt x="3536" y="1711"/>
                    <a:pt x="3512" y="1592"/>
                  </a:cubicBezTo>
                  <a:cubicBezTo>
                    <a:pt x="3477" y="1473"/>
                    <a:pt x="3381" y="1366"/>
                    <a:pt x="3239" y="1342"/>
                  </a:cubicBezTo>
                  <a:lnTo>
                    <a:pt x="2441" y="1152"/>
                  </a:lnTo>
                  <a:lnTo>
                    <a:pt x="2584" y="425"/>
                  </a:lnTo>
                  <a:cubicBezTo>
                    <a:pt x="2619" y="306"/>
                    <a:pt x="2572" y="187"/>
                    <a:pt x="2488" y="104"/>
                  </a:cubicBezTo>
                  <a:cubicBezTo>
                    <a:pt x="2416" y="31"/>
                    <a:pt x="2329" y="0"/>
                    <a:pt x="2239"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23"/>
            <p:cNvSpPr/>
            <p:nvPr/>
          </p:nvSpPr>
          <p:spPr>
            <a:xfrm>
              <a:off x="2937051" y="4499791"/>
              <a:ext cx="14439" cy="11386"/>
            </a:xfrm>
            <a:custGeom>
              <a:rect b="b" l="l" r="r" t="t"/>
              <a:pathLst>
                <a:path extrusionOk="0" h="358" w="454">
                  <a:moveTo>
                    <a:pt x="179" y="0"/>
                  </a:moveTo>
                  <a:cubicBezTo>
                    <a:pt x="72" y="0"/>
                    <a:pt x="1" y="72"/>
                    <a:pt x="1" y="179"/>
                  </a:cubicBezTo>
                  <a:cubicBezTo>
                    <a:pt x="1" y="286"/>
                    <a:pt x="96" y="358"/>
                    <a:pt x="179" y="358"/>
                  </a:cubicBezTo>
                  <a:lnTo>
                    <a:pt x="274" y="358"/>
                  </a:lnTo>
                  <a:cubicBezTo>
                    <a:pt x="370" y="358"/>
                    <a:pt x="453" y="286"/>
                    <a:pt x="453" y="179"/>
                  </a:cubicBezTo>
                  <a:cubicBezTo>
                    <a:pt x="453" y="72"/>
                    <a:pt x="370" y="0"/>
                    <a:pt x="27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23"/>
            <p:cNvSpPr/>
            <p:nvPr/>
          </p:nvSpPr>
          <p:spPr>
            <a:xfrm>
              <a:off x="2953717" y="4499791"/>
              <a:ext cx="30310" cy="11386"/>
            </a:xfrm>
            <a:custGeom>
              <a:rect b="b" l="l" r="r" t="t"/>
              <a:pathLst>
                <a:path extrusionOk="0" h="358" w="953">
                  <a:moveTo>
                    <a:pt x="179" y="0"/>
                  </a:moveTo>
                  <a:cubicBezTo>
                    <a:pt x="72" y="0"/>
                    <a:pt x="1" y="84"/>
                    <a:pt x="1" y="179"/>
                  </a:cubicBezTo>
                  <a:cubicBezTo>
                    <a:pt x="1" y="286"/>
                    <a:pt x="72" y="358"/>
                    <a:pt x="179" y="358"/>
                  </a:cubicBezTo>
                  <a:lnTo>
                    <a:pt x="774" y="358"/>
                  </a:lnTo>
                  <a:cubicBezTo>
                    <a:pt x="882" y="358"/>
                    <a:pt x="953" y="286"/>
                    <a:pt x="953" y="179"/>
                  </a:cubicBezTo>
                  <a:cubicBezTo>
                    <a:pt x="953" y="96"/>
                    <a:pt x="858" y="0"/>
                    <a:pt x="774"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23"/>
            <p:cNvSpPr/>
            <p:nvPr/>
          </p:nvSpPr>
          <p:spPr>
            <a:xfrm>
              <a:off x="2937051" y="4514930"/>
              <a:ext cx="46976" cy="11386"/>
            </a:xfrm>
            <a:custGeom>
              <a:rect b="b" l="l" r="r" t="t"/>
              <a:pathLst>
                <a:path extrusionOk="0" h="358" w="1477">
                  <a:moveTo>
                    <a:pt x="179" y="1"/>
                  </a:moveTo>
                  <a:cubicBezTo>
                    <a:pt x="72" y="1"/>
                    <a:pt x="1" y="84"/>
                    <a:pt x="1" y="179"/>
                  </a:cubicBezTo>
                  <a:cubicBezTo>
                    <a:pt x="1" y="286"/>
                    <a:pt x="72" y="358"/>
                    <a:pt x="179" y="358"/>
                  </a:cubicBezTo>
                  <a:lnTo>
                    <a:pt x="1298" y="358"/>
                  </a:lnTo>
                  <a:cubicBezTo>
                    <a:pt x="1406" y="358"/>
                    <a:pt x="1477" y="286"/>
                    <a:pt x="1477" y="179"/>
                  </a:cubicBezTo>
                  <a:cubicBezTo>
                    <a:pt x="1477" y="84"/>
                    <a:pt x="1382" y="1"/>
                    <a:pt x="1298"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3"/>
            <p:cNvSpPr/>
            <p:nvPr/>
          </p:nvSpPr>
          <p:spPr>
            <a:xfrm>
              <a:off x="2937051" y="4529719"/>
              <a:ext cx="46976" cy="11386"/>
            </a:xfrm>
            <a:custGeom>
              <a:rect b="b" l="l" r="r" t="t"/>
              <a:pathLst>
                <a:path extrusionOk="0" h="358" w="1477">
                  <a:moveTo>
                    <a:pt x="179" y="0"/>
                  </a:moveTo>
                  <a:cubicBezTo>
                    <a:pt x="72" y="0"/>
                    <a:pt x="1" y="71"/>
                    <a:pt x="1" y="179"/>
                  </a:cubicBezTo>
                  <a:cubicBezTo>
                    <a:pt x="1" y="286"/>
                    <a:pt x="72" y="357"/>
                    <a:pt x="179" y="357"/>
                  </a:cubicBezTo>
                  <a:lnTo>
                    <a:pt x="1298" y="357"/>
                  </a:lnTo>
                  <a:cubicBezTo>
                    <a:pt x="1406" y="357"/>
                    <a:pt x="1477" y="286"/>
                    <a:pt x="1477" y="179"/>
                  </a:cubicBezTo>
                  <a:cubicBezTo>
                    <a:pt x="1477" y="71"/>
                    <a:pt x="1382" y="0"/>
                    <a:pt x="1298"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4" name="Google Shape;164;p23"/>
          <p:cNvSpPr/>
          <p:nvPr/>
        </p:nvSpPr>
        <p:spPr>
          <a:xfrm>
            <a:off x="2974575" y="1001450"/>
            <a:ext cx="1146000" cy="1146000"/>
          </a:xfrm>
          <a:prstGeom prst="ellips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3"/>
          <p:cNvSpPr/>
          <p:nvPr/>
        </p:nvSpPr>
        <p:spPr>
          <a:xfrm>
            <a:off x="5023475" y="1001450"/>
            <a:ext cx="1146000" cy="1146000"/>
          </a:xfrm>
          <a:prstGeom prst="ellips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3"/>
          <p:cNvSpPr/>
          <p:nvPr/>
        </p:nvSpPr>
        <p:spPr>
          <a:xfrm>
            <a:off x="7072375" y="1001450"/>
            <a:ext cx="1146000" cy="1146000"/>
          </a:xfrm>
          <a:prstGeom prst="ellips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3"/>
          <p:cNvSpPr/>
          <p:nvPr/>
        </p:nvSpPr>
        <p:spPr>
          <a:xfrm>
            <a:off x="5237414" y="1214865"/>
            <a:ext cx="718122" cy="719158"/>
          </a:xfrm>
          <a:custGeom>
            <a:rect b="b" l="l" r="r" t="t"/>
            <a:pathLst>
              <a:path extrusionOk="0" h="10514" w="10515">
                <a:moveTo>
                  <a:pt x="5109" y="655"/>
                </a:moveTo>
                <a:lnTo>
                  <a:pt x="5109" y="2762"/>
                </a:lnTo>
                <a:lnTo>
                  <a:pt x="4704" y="2762"/>
                </a:lnTo>
                <a:lnTo>
                  <a:pt x="4704" y="655"/>
                </a:lnTo>
                <a:close/>
                <a:moveTo>
                  <a:pt x="7549" y="655"/>
                </a:moveTo>
                <a:lnTo>
                  <a:pt x="7549" y="738"/>
                </a:lnTo>
                <a:lnTo>
                  <a:pt x="7549" y="750"/>
                </a:lnTo>
                <a:lnTo>
                  <a:pt x="7549" y="1584"/>
                </a:lnTo>
                <a:lnTo>
                  <a:pt x="7549" y="1774"/>
                </a:lnTo>
                <a:cubicBezTo>
                  <a:pt x="7442" y="1667"/>
                  <a:pt x="7311" y="1572"/>
                  <a:pt x="7157" y="1536"/>
                </a:cubicBezTo>
                <a:cubicBezTo>
                  <a:pt x="7122" y="1527"/>
                  <a:pt x="7085" y="1523"/>
                  <a:pt x="7048" y="1523"/>
                </a:cubicBezTo>
                <a:cubicBezTo>
                  <a:pt x="6935" y="1523"/>
                  <a:pt x="6818" y="1565"/>
                  <a:pt x="6728" y="1655"/>
                </a:cubicBezTo>
                <a:cubicBezTo>
                  <a:pt x="6716" y="1667"/>
                  <a:pt x="6371" y="1965"/>
                  <a:pt x="6811" y="2584"/>
                </a:cubicBezTo>
                <a:cubicBezTo>
                  <a:pt x="6859" y="2643"/>
                  <a:pt x="6907" y="2691"/>
                  <a:pt x="6918" y="2762"/>
                </a:cubicBezTo>
                <a:lnTo>
                  <a:pt x="5430" y="2762"/>
                </a:lnTo>
                <a:lnTo>
                  <a:pt x="5430" y="655"/>
                </a:lnTo>
                <a:close/>
                <a:moveTo>
                  <a:pt x="2359" y="523"/>
                </a:moveTo>
                <a:cubicBezTo>
                  <a:pt x="2823" y="523"/>
                  <a:pt x="3485" y="630"/>
                  <a:pt x="3620" y="833"/>
                </a:cubicBezTo>
                <a:cubicBezTo>
                  <a:pt x="3644" y="881"/>
                  <a:pt x="3704" y="917"/>
                  <a:pt x="3763" y="917"/>
                </a:cubicBezTo>
                <a:lnTo>
                  <a:pt x="4359" y="917"/>
                </a:lnTo>
                <a:lnTo>
                  <a:pt x="4359" y="2500"/>
                </a:lnTo>
                <a:lnTo>
                  <a:pt x="3954" y="2500"/>
                </a:lnTo>
                <a:cubicBezTo>
                  <a:pt x="3894" y="2500"/>
                  <a:pt x="3847" y="2536"/>
                  <a:pt x="3823" y="2560"/>
                </a:cubicBezTo>
                <a:cubicBezTo>
                  <a:pt x="3466" y="3024"/>
                  <a:pt x="3275" y="3072"/>
                  <a:pt x="3037" y="3119"/>
                </a:cubicBezTo>
                <a:cubicBezTo>
                  <a:pt x="2858" y="3143"/>
                  <a:pt x="2644" y="3191"/>
                  <a:pt x="2358" y="3381"/>
                </a:cubicBezTo>
                <a:cubicBezTo>
                  <a:pt x="2174" y="3515"/>
                  <a:pt x="2037" y="3549"/>
                  <a:pt x="1955" y="3549"/>
                </a:cubicBezTo>
                <a:cubicBezTo>
                  <a:pt x="1921" y="3549"/>
                  <a:pt x="1896" y="3543"/>
                  <a:pt x="1882" y="3536"/>
                </a:cubicBezTo>
                <a:cubicBezTo>
                  <a:pt x="1846" y="3477"/>
                  <a:pt x="1846" y="3417"/>
                  <a:pt x="1846" y="3381"/>
                </a:cubicBezTo>
                <a:cubicBezTo>
                  <a:pt x="1882" y="3203"/>
                  <a:pt x="2168" y="3000"/>
                  <a:pt x="2346" y="2905"/>
                </a:cubicBezTo>
                <a:cubicBezTo>
                  <a:pt x="2442" y="2858"/>
                  <a:pt x="2466" y="2762"/>
                  <a:pt x="2430" y="2679"/>
                </a:cubicBezTo>
                <a:cubicBezTo>
                  <a:pt x="2394" y="2619"/>
                  <a:pt x="2335" y="2596"/>
                  <a:pt x="2263" y="2596"/>
                </a:cubicBezTo>
                <a:lnTo>
                  <a:pt x="715" y="2596"/>
                </a:lnTo>
                <a:cubicBezTo>
                  <a:pt x="644" y="2596"/>
                  <a:pt x="584" y="2536"/>
                  <a:pt x="584" y="2465"/>
                </a:cubicBezTo>
                <a:lnTo>
                  <a:pt x="584" y="2441"/>
                </a:lnTo>
                <a:cubicBezTo>
                  <a:pt x="584" y="2369"/>
                  <a:pt x="644" y="2310"/>
                  <a:pt x="715" y="2310"/>
                </a:cubicBezTo>
                <a:lnTo>
                  <a:pt x="2132" y="2310"/>
                </a:lnTo>
                <a:cubicBezTo>
                  <a:pt x="2215" y="2310"/>
                  <a:pt x="2287" y="2238"/>
                  <a:pt x="2287" y="2143"/>
                </a:cubicBezTo>
                <a:cubicBezTo>
                  <a:pt x="2287" y="2060"/>
                  <a:pt x="2215" y="1988"/>
                  <a:pt x="2132" y="1988"/>
                </a:cubicBezTo>
                <a:lnTo>
                  <a:pt x="715" y="1988"/>
                </a:lnTo>
                <a:lnTo>
                  <a:pt x="441" y="2012"/>
                </a:lnTo>
                <a:cubicBezTo>
                  <a:pt x="370" y="2012"/>
                  <a:pt x="310" y="1953"/>
                  <a:pt x="310" y="1881"/>
                </a:cubicBezTo>
                <a:lnTo>
                  <a:pt x="310" y="1869"/>
                </a:lnTo>
                <a:cubicBezTo>
                  <a:pt x="310" y="1786"/>
                  <a:pt x="370" y="1726"/>
                  <a:pt x="441" y="1726"/>
                </a:cubicBezTo>
                <a:lnTo>
                  <a:pt x="2156" y="1726"/>
                </a:lnTo>
                <a:cubicBezTo>
                  <a:pt x="2251" y="1726"/>
                  <a:pt x="2323" y="1655"/>
                  <a:pt x="2323" y="1572"/>
                </a:cubicBezTo>
                <a:cubicBezTo>
                  <a:pt x="2323" y="1476"/>
                  <a:pt x="2251" y="1405"/>
                  <a:pt x="2156" y="1405"/>
                </a:cubicBezTo>
                <a:lnTo>
                  <a:pt x="691" y="1405"/>
                </a:lnTo>
                <a:cubicBezTo>
                  <a:pt x="632" y="1393"/>
                  <a:pt x="596" y="1345"/>
                  <a:pt x="596" y="1286"/>
                </a:cubicBezTo>
                <a:lnTo>
                  <a:pt x="596" y="1274"/>
                </a:lnTo>
                <a:cubicBezTo>
                  <a:pt x="596" y="1191"/>
                  <a:pt x="656" y="1131"/>
                  <a:pt x="727" y="1131"/>
                </a:cubicBezTo>
                <a:lnTo>
                  <a:pt x="2156" y="1131"/>
                </a:lnTo>
                <a:cubicBezTo>
                  <a:pt x="2239" y="1131"/>
                  <a:pt x="2323" y="1060"/>
                  <a:pt x="2323" y="976"/>
                </a:cubicBezTo>
                <a:cubicBezTo>
                  <a:pt x="2323" y="881"/>
                  <a:pt x="2239" y="810"/>
                  <a:pt x="2156" y="810"/>
                </a:cubicBezTo>
                <a:lnTo>
                  <a:pt x="1442" y="810"/>
                </a:lnTo>
                <a:cubicBezTo>
                  <a:pt x="1370" y="810"/>
                  <a:pt x="1311" y="750"/>
                  <a:pt x="1311" y="679"/>
                </a:cubicBezTo>
                <a:lnTo>
                  <a:pt x="1311" y="655"/>
                </a:lnTo>
                <a:cubicBezTo>
                  <a:pt x="1311" y="583"/>
                  <a:pt x="1370" y="524"/>
                  <a:pt x="1442" y="524"/>
                </a:cubicBezTo>
                <a:lnTo>
                  <a:pt x="2287" y="524"/>
                </a:lnTo>
                <a:cubicBezTo>
                  <a:pt x="2310" y="523"/>
                  <a:pt x="2334" y="523"/>
                  <a:pt x="2359" y="523"/>
                </a:cubicBezTo>
                <a:close/>
                <a:moveTo>
                  <a:pt x="8633" y="310"/>
                </a:moveTo>
                <a:cubicBezTo>
                  <a:pt x="8704" y="310"/>
                  <a:pt x="8764" y="369"/>
                  <a:pt x="8764" y="452"/>
                </a:cubicBezTo>
                <a:lnTo>
                  <a:pt x="8764" y="691"/>
                </a:lnTo>
                <a:lnTo>
                  <a:pt x="8764" y="726"/>
                </a:lnTo>
                <a:lnTo>
                  <a:pt x="8764" y="1107"/>
                </a:lnTo>
                <a:lnTo>
                  <a:pt x="8764" y="1131"/>
                </a:lnTo>
                <a:lnTo>
                  <a:pt x="8764" y="2155"/>
                </a:lnTo>
                <a:cubicBezTo>
                  <a:pt x="8764" y="2250"/>
                  <a:pt x="8835" y="2322"/>
                  <a:pt x="8931" y="2322"/>
                </a:cubicBezTo>
                <a:cubicBezTo>
                  <a:pt x="9014" y="2322"/>
                  <a:pt x="9085" y="2250"/>
                  <a:pt x="9085" y="2155"/>
                </a:cubicBezTo>
                <a:lnTo>
                  <a:pt x="9085" y="1012"/>
                </a:lnTo>
                <a:lnTo>
                  <a:pt x="9085" y="988"/>
                </a:lnTo>
                <a:lnTo>
                  <a:pt x="9085" y="953"/>
                </a:lnTo>
                <a:lnTo>
                  <a:pt x="9085" y="702"/>
                </a:lnTo>
                <a:cubicBezTo>
                  <a:pt x="9109" y="643"/>
                  <a:pt x="9145" y="595"/>
                  <a:pt x="9204" y="595"/>
                </a:cubicBezTo>
                <a:lnTo>
                  <a:pt x="9228" y="595"/>
                </a:lnTo>
                <a:cubicBezTo>
                  <a:pt x="9300" y="595"/>
                  <a:pt x="9359" y="655"/>
                  <a:pt x="9359" y="726"/>
                </a:cubicBezTo>
                <a:lnTo>
                  <a:pt x="9359" y="1322"/>
                </a:lnTo>
                <a:lnTo>
                  <a:pt x="9359" y="1441"/>
                </a:lnTo>
                <a:lnTo>
                  <a:pt x="9359" y="2155"/>
                </a:lnTo>
                <a:cubicBezTo>
                  <a:pt x="9359" y="2250"/>
                  <a:pt x="9431" y="2322"/>
                  <a:pt x="9526" y="2322"/>
                </a:cubicBezTo>
                <a:cubicBezTo>
                  <a:pt x="9609" y="2322"/>
                  <a:pt x="9681" y="2250"/>
                  <a:pt x="9681" y="2155"/>
                </a:cubicBezTo>
                <a:lnTo>
                  <a:pt x="9681" y="1441"/>
                </a:lnTo>
                <a:cubicBezTo>
                  <a:pt x="9681" y="1369"/>
                  <a:pt x="9740" y="1310"/>
                  <a:pt x="9824" y="1310"/>
                </a:cubicBezTo>
                <a:lnTo>
                  <a:pt x="9835" y="1310"/>
                </a:lnTo>
                <a:cubicBezTo>
                  <a:pt x="9907" y="1310"/>
                  <a:pt x="9966" y="1369"/>
                  <a:pt x="9966" y="1441"/>
                </a:cubicBezTo>
                <a:lnTo>
                  <a:pt x="9966" y="2298"/>
                </a:lnTo>
                <a:cubicBezTo>
                  <a:pt x="9978" y="2750"/>
                  <a:pt x="9883" y="3489"/>
                  <a:pt x="9657" y="3620"/>
                </a:cubicBezTo>
                <a:cubicBezTo>
                  <a:pt x="9609" y="3643"/>
                  <a:pt x="9585" y="3703"/>
                  <a:pt x="9585" y="3762"/>
                </a:cubicBezTo>
                <a:lnTo>
                  <a:pt x="9585" y="4358"/>
                </a:lnTo>
                <a:lnTo>
                  <a:pt x="7990" y="4358"/>
                </a:lnTo>
                <a:lnTo>
                  <a:pt x="7990" y="3965"/>
                </a:lnTo>
                <a:cubicBezTo>
                  <a:pt x="7990" y="3905"/>
                  <a:pt x="7954" y="3858"/>
                  <a:pt x="7930" y="3822"/>
                </a:cubicBezTo>
                <a:cubicBezTo>
                  <a:pt x="7466" y="3465"/>
                  <a:pt x="7419" y="3274"/>
                  <a:pt x="7383" y="3036"/>
                </a:cubicBezTo>
                <a:cubicBezTo>
                  <a:pt x="7347" y="2858"/>
                  <a:pt x="7299" y="2655"/>
                  <a:pt x="7109" y="2369"/>
                </a:cubicBezTo>
                <a:cubicBezTo>
                  <a:pt x="6918" y="2096"/>
                  <a:pt x="6930" y="1941"/>
                  <a:pt x="6966" y="1893"/>
                </a:cubicBezTo>
                <a:cubicBezTo>
                  <a:pt x="7026" y="1845"/>
                  <a:pt x="7085" y="1845"/>
                  <a:pt x="7109" y="1845"/>
                </a:cubicBezTo>
                <a:cubicBezTo>
                  <a:pt x="7288" y="1893"/>
                  <a:pt x="7502" y="2179"/>
                  <a:pt x="7585" y="2357"/>
                </a:cubicBezTo>
                <a:cubicBezTo>
                  <a:pt x="7603" y="2418"/>
                  <a:pt x="7658" y="2460"/>
                  <a:pt x="7718" y="2460"/>
                </a:cubicBezTo>
                <a:cubicBezTo>
                  <a:pt x="7741" y="2460"/>
                  <a:pt x="7765" y="2454"/>
                  <a:pt x="7788" y="2441"/>
                </a:cubicBezTo>
                <a:cubicBezTo>
                  <a:pt x="7847" y="2417"/>
                  <a:pt x="7871" y="2357"/>
                  <a:pt x="7871" y="2286"/>
                </a:cubicBezTo>
                <a:lnTo>
                  <a:pt x="7871" y="2262"/>
                </a:lnTo>
                <a:lnTo>
                  <a:pt x="7871" y="1584"/>
                </a:lnTo>
                <a:lnTo>
                  <a:pt x="7871" y="750"/>
                </a:lnTo>
                <a:lnTo>
                  <a:pt x="7871" y="726"/>
                </a:lnTo>
                <a:cubicBezTo>
                  <a:pt x="7871" y="655"/>
                  <a:pt x="7930" y="595"/>
                  <a:pt x="8002" y="595"/>
                </a:cubicBezTo>
                <a:lnTo>
                  <a:pt x="8014" y="595"/>
                </a:lnTo>
                <a:cubicBezTo>
                  <a:pt x="8097" y="595"/>
                  <a:pt x="8157" y="655"/>
                  <a:pt x="8157" y="726"/>
                </a:cubicBezTo>
                <a:lnTo>
                  <a:pt x="8157" y="2143"/>
                </a:lnTo>
                <a:cubicBezTo>
                  <a:pt x="8157" y="2238"/>
                  <a:pt x="8228" y="2310"/>
                  <a:pt x="8311" y="2310"/>
                </a:cubicBezTo>
                <a:cubicBezTo>
                  <a:pt x="8407" y="2310"/>
                  <a:pt x="8478" y="2238"/>
                  <a:pt x="8478" y="2143"/>
                </a:cubicBezTo>
                <a:lnTo>
                  <a:pt x="8478" y="726"/>
                </a:lnTo>
                <a:lnTo>
                  <a:pt x="8478" y="452"/>
                </a:lnTo>
                <a:cubicBezTo>
                  <a:pt x="8478" y="369"/>
                  <a:pt x="8538" y="310"/>
                  <a:pt x="8609" y="310"/>
                </a:cubicBezTo>
                <a:close/>
                <a:moveTo>
                  <a:pt x="1763" y="2941"/>
                </a:moveTo>
                <a:cubicBezTo>
                  <a:pt x="1668" y="3036"/>
                  <a:pt x="1561" y="3179"/>
                  <a:pt x="1537" y="3322"/>
                </a:cubicBezTo>
                <a:cubicBezTo>
                  <a:pt x="1501" y="3477"/>
                  <a:pt x="1537" y="3631"/>
                  <a:pt x="1656" y="3750"/>
                </a:cubicBezTo>
                <a:cubicBezTo>
                  <a:pt x="1668" y="3774"/>
                  <a:pt x="1763" y="3881"/>
                  <a:pt x="1989" y="3881"/>
                </a:cubicBezTo>
                <a:cubicBezTo>
                  <a:pt x="2144" y="3881"/>
                  <a:pt x="2335" y="3834"/>
                  <a:pt x="2573" y="3667"/>
                </a:cubicBezTo>
                <a:cubicBezTo>
                  <a:pt x="2632" y="3620"/>
                  <a:pt x="2692" y="3572"/>
                  <a:pt x="2751" y="3560"/>
                </a:cubicBezTo>
                <a:lnTo>
                  <a:pt x="2751" y="5048"/>
                </a:lnTo>
                <a:lnTo>
                  <a:pt x="656" y="5048"/>
                </a:lnTo>
                <a:lnTo>
                  <a:pt x="656" y="2941"/>
                </a:lnTo>
                <a:close/>
                <a:moveTo>
                  <a:pt x="9824" y="4703"/>
                </a:moveTo>
                <a:lnTo>
                  <a:pt x="9824" y="5108"/>
                </a:lnTo>
                <a:lnTo>
                  <a:pt x="7728" y="5108"/>
                </a:lnTo>
                <a:lnTo>
                  <a:pt x="7728" y="4703"/>
                </a:lnTo>
                <a:close/>
                <a:moveTo>
                  <a:pt x="2751" y="5370"/>
                </a:moveTo>
                <a:lnTo>
                  <a:pt x="2751" y="5775"/>
                </a:lnTo>
                <a:lnTo>
                  <a:pt x="656" y="5775"/>
                </a:lnTo>
                <a:lnTo>
                  <a:pt x="656" y="5370"/>
                </a:lnTo>
                <a:close/>
                <a:moveTo>
                  <a:pt x="4359" y="2858"/>
                </a:moveTo>
                <a:lnTo>
                  <a:pt x="4359" y="2917"/>
                </a:lnTo>
                <a:cubicBezTo>
                  <a:pt x="4359" y="3012"/>
                  <a:pt x="4430" y="3084"/>
                  <a:pt x="4525" y="3084"/>
                </a:cubicBezTo>
                <a:lnTo>
                  <a:pt x="7014" y="3084"/>
                </a:lnTo>
                <a:lnTo>
                  <a:pt x="7014" y="3096"/>
                </a:lnTo>
                <a:cubicBezTo>
                  <a:pt x="7049" y="3369"/>
                  <a:pt x="7109" y="3655"/>
                  <a:pt x="7621" y="4048"/>
                </a:cubicBezTo>
                <a:lnTo>
                  <a:pt x="7621" y="4370"/>
                </a:lnTo>
                <a:lnTo>
                  <a:pt x="7561" y="4370"/>
                </a:lnTo>
                <a:cubicBezTo>
                  <a:pt x="7466" y="4370"/>
                  <a:pt x="7395" y="4441"/>
                  <a:pt x="7395" y="4524"/>
                </a:cubicBezTo>
                <a:lnTo>
                  <a:pt x="7395" y="7013"/>
                </a:lnTo>
                <a:lnTo>
                  <a:pt x="7383" y="7013"/>
                </a:lnTo>
                <a:cubicBezTo>
                  <a:pt x="7109" y="7060"/>
                  <a:pt x="6823" y="7120"/>
                  <a:pt x="6430" y="7620"/>
                </a:cubicBezTo>
                <a:lnTo>
                  <a:pt x="6121" y="7620"/>
                </a:lnTo>
                <a:lnTo>
                  <a:pt x="6121" y="7560"/>
                </a:lnTo>
                <a:cubicBezTo>
                  <a:pt x="6121" y="7477"/>
                  <a:pt x="6037" y="7406"/>
                  <a:pt x="5954" y="7406"/>
                </a:cubicBezTo>
                <a:lnTo>
                  <a:pt x="3466" y="7406"/>
                </a:lnTo>
                <a:lnTo>
                  <a:pt x="3466" y="7382"/>
                </a:lnTo>
                <a:cubicBezTo>
                  <a:pt x="3418" y="7120"/>
                  <a:pt x="3358" y="6834"/>
                  <a:pt x="2858" y="6429"/>
                </a:cubicBezTo>
                <a:lnTo>
                  <a:pt x="2858" y="6120"/>
                </a:lnTo>
                <a:lnTo>
                  <a:pt x="2918" y="6120"/>
                </a:lnTo>
                <a:cubicBezTo>
                  <a:pt x="3001" y="6120"/>
                  <a:pt x="3085" y="6048"/>
                  <a:pt x="3085" y="5953"/>
                </a:cubicBezTo>
                <a:lnTo>
                  <a:pt x="3085" y="3477"/>
                </a:lnTo>
                <a:lnTo>
                  <a:pt x="3097" y="3477"/>
                </a:lnTo>
                <a:cubicBezTo>
                  <a:pt x="3358" y="3429"/>
                  <a:pt x="3644" y="3369"/>
                  <a:pt x="4049" y="2858"/>
                </a:cubicBezTo>
                <a:close/>
                <a:moveTo>
                  <a:pt x="5787" y="7727"/>
                </a:moveTo>
                <a:lnTo>
                  <a:pt x="5787" y="9823"/>
                </a:lnTo>
                <a:lnTo>
                  <a:pt x="5383" y="9823"/>
                </a:lnTo>
                <a:lnTo>
                  <a:pt x="5383" y="7727"/>
                </a:lnTo>
                <a:close/>
                <a:moveTo>
                  <a:pt x="8490" y="6933"/>
                </a:moveTo>
                <a:cubicBezTo>
                  <a:pt x="8530" y="6933"/>
                  <a:pt x="8558" y="6942"/>
                  <a:pt x="8573" y="6953"/>
                </a:cubicBezTo>
                <a:cubicBezTo>
                  <a:pt x="8621" y="7013"/>
                  <a:pt x="8621" y="7072"/>
                  <a:pt x="8621" y="7108"/>
                </a:cubicBezTo>
                <a:cubicBezTo>
                  <a:pt x="8573" y="7287"/>
                  <a:pt x="8288" y="7489"/>
                  <a:pt x="8109" y="7584"/>
                </a:cubicBezTo>
                <a:cubicBezTo>
                  <a:pt x="8026" y="7620"/>
                  <a:pt x="7990" y="7727"/>
                  <a:pt x="8038" y="7799"/>
                </a:cubicBezTo>
                <a:cubicBezTo>
                  <a:pt x="8061" y="7858"/>
                  <a:pt x="8121" y="7894"/>
                  <a:pt x="8204" y="7894"/>
                </a:cubicBezTo>
                <a:lnTo>
                  <a:pt x="9740" y="7894"/>
                </a:lnTo>
                <a:cubicBezTo>
                  <a:pt x="9824" y="7894"/>
                  <a:pt x="9883" y="7953"/>
                  <a:pt x="9883" y="8025"/>
                </a:cubicBezTo>
                <a:lnTo>
                  <a:pt x="9883" y="8037"/>
                </a:lnTo>
                <a:cubicBezTo>
                  <a:pt x="9883" y="8120"/>
                  <a:pt x="9824" y="8180"/>
                  <a:pt x="9740" y="8180"/>
                </a:cubicBezTo>
                <a:lnTo>
                  <a:pt x="8335" y="8180"/>
                </a:lnTo>
                <a:cubicBezTo>
                  <a:pt x="8240" y="8180"/>
                  <a:pt x="8169" y="8251"/>
                  <a:pt x="8169" y="8334"/>
                </a:cubicBezTo>
                <a:cubicBezTo>
                  <a:pt x="8169" y="8430"/>
                  <a:pt x="8240" y="8501"/>
                  <a:pt x="8335" y="8501"/>
                </a:cubicBezTo>
                <a:lnTo>
                  <a:pt x="10026" y="8501"/>
                </a:lnTo>
                <a:cubicBezTo>
                  <a:pt x="10034" y="8500"/>
                  <a:pt x="10043" y="8499"/>
                  <a:pt x="10051" y="8499"/>
                </a:cubicBezTo>
                <a:cubicBezTo>
                  <a:pt x="10121" y="8499"/>
                  <a:pt x="10169" y="8545"/>
                  <a:pt x="10169" y="8620"/>
                </a:cubicBezTo>
                <a:cubicBezTo>
                  <a:pt x="10169" y="8692"/>
                  <a:pt x="10097" y="8751"/>
                  <a:pt x="10026" y="8751"/>
                </a:cubicBezTo>
                <a:lnTo>
                  <a:pt x="8311" y="8751"/>
                </a:lnTo>
                <a:cubicBezTo>
                  <a:pt x="8228" y="8751"/>
                  <a:pt x="8157" y="8834"/>
                  <a:pt x="8157" y="8918"/>
                </a:cubicBezTo>
                <a:cubicBezTo>
                  <a:pt x="8157" y="9013"/>
                  <a:pt x="8228" y="9084"/>
                  <a:pt x="8311" y="9084"/>
                </a:cubicBezTo>
                <a:lnTo>
                  <a:pt x="9776" y="9084"/>
                </a:lnTo>
                <a:cubicBezTo>
                  <a:pt x="9835" y="9096"/>
                  <a:pt x="9883" y="9144"/>
                  <a:pt x="9883" y="9204"/>
                </a:cubicBezTo>
                <a:lnTo>
                  <a:pt x="9883" y="9215"/>
                </a:lnTo>
                <a:cubicBezTo>
                  <a:pt x="9883" y="9287"/>
                  <a:pt x="9824" y="9346"/>
                  <a:pt x="9752" y="9346"/>
                </a:cubicBezTo>
                <a:lnTo>
                  <a:pt x="8323" y="9346"/>
                </a:lnTo>
                <a:cubicBezTo>
                  <a:pt x="8228" y="9346"/>
                  <a:pt x="8157" y="9430"/>
                  <a:pt x="8157" y="9513"/>
                </a:cubicBezTo>
                <a:cubicBezTo>
                  <a:pt x="8157" y="9608"/>
                  <a:pt x="8228" y="9680"/>
                  <a:pt x="8323" y="9680"/>
                </a:cubicBezTo>
                <a:lnTo>
                  <a:pt x="9038" y="9680"/>
                </a:lnTo>
                <a:cubicBezTo>
                  <a:pt x="9109" y="9680"/>
                  <a:pt x="9169" y="9739"/>
                  <a:pt x="9169" y="9811"/>
                </a:cubicBezTo>
                <a:lnTo>
                  <a:pt x="9169" y="9823"/>
                </a:lnTo>
                <a:cubicBezTo>
                  <a:pt x="9169" y="9906"/>
                  <a:pt x="9109" y="9966"/>
                  <a:pt x="9038" y="9966"/>
                </a:cubicBezTo>
                <a:lnTo>
                  <a:pt x="8181" y="9966"/>
                </a:lnTo>
                <a:cubicBezTo>
                  <a:pt x="8151" y="9967"/>
                  <a:pt x="8120" y="9967"/>
                  <a:pt x="8088" y="9967"/>
                </a:cubicBezTo>
                <a:cubicBezTo>
                  <a:pt x="7740" y="9967"/>
                  <a:pt x="7288" y="9907"/>
                  <a:pt x="7026" y="9787"/>
                </a:cubicBezTo>
                <a:lnTo>
                  <a:pt x="7014" y="9763"/>
                </a:lnTo>
                <a:cubicBezTo>
                  <a:pt x="6978" y="9727"/>
                  <a:pt x="6930" y="9704"/>
                  <a:pt x="6895" y="9704"/>
                </a:cubicBezTo>
                <a:cubicBezTo>
                  <a:pt x="6871" y="9692"/>
                  <a:pt x="6859" y="9680"/>
                  <a:pt x="6847" y="9644"/>
                </a:cubicBezTo>
                <a:cubicBezTo>
                  <a:pt x="6811" y="9608"/>
                  <a:pt x="6752" y="9573"/>
                  <a:pt x="6692" y="9573"/>
                </a:cubicBezTo>
                <a:lnTo>
                  <a:pt x="6097" y="9573"/>
                </a:lnTo>
                <a:lnTo>
                  <a:pt x="6097" y="7977"/>
                </a:lnTo>
                <a:lnTo>
                  <a:pt x="6502" y="7977"/>
                </a:lnTo>
                <a:cubicBezTo>
                  <a:pt x="6561" y="7977"/>
                  <a:pt x="6609" y="7953"/>
                  <a:pt x="6633" y="7918"/>
                </a:cubicBezTo>
                <a:cubicBezTo>
                  <a:pt x="6990" y="7453"/>
                  <a:pt x="7192" y="7418"/>
                  <a:pt x="7430" y="7370"/>
                </a:cubicBezTo>
                <a:cubicBezTo>
                  <a:pt x="7609" y="7334"/>
                  <a:pt x="7811" y="7299"/>
                  <a:pt x="8097" y="7108"/>
                </a:cubicBezTo>
                <a:cubicBezTo>
                  <a:pt x="8274" y="6972"/>
                  <a:pt x="8407" y="6933"/>
                  <a:pt x="8490" y="6933"/>
                </a:cubicBezTo>
                <a:close/>
                <a:moveTo>
                  <a:pt x="2501" y="6132"/>
                </a:moveTo>
                <a:lnTo>
                  <a:pt x="2501" y="6537"/>
                </a:lnTo>
                <a:cubicBezTo>
                  <a:pt x="2501" y="6596"/>
                  <a:pt x="2525" y="6644"/>
                  <a:pt x="2561" y="6668"/>
                </a:cubicBezTo>
                <a:cubicBezTo>
                  <a:pt x="3025" y="7025"/>
                  <a:pt x="3061" y="7227"/>
                  <a:pt x="3108" y="7465"/>
                </a:cubicBezTo>
                <a:cubicBezTo>
                  <a:pt x="3120" y="7501"/>
                  <a:pt x="3120" y="7560"/>
                  <a:pt x="3144" y="7608"/>
                </a:cubicBezTo>
                <a:cubicBezTo>
                  <a:pt x="3168" y="7763"/>
                  <a:pt x="3228" y="7918"/>
                  <a:pt x="3382" y="8120"/>
                </a:cubicBezTo>
                <a:cubicBezTo>
                  <a:pt x="3597" y="8382"/>
                  <a:pt x="3585" y="8537"/>
                  <a:pt x="3561" y="8596"/>
                </a:cubicBezTo>
                <a:cubicBezTo>
                  <a:pt x="3501" y="8632"/>
                  <a:pt x="3442" y="8632"/>
                  <a:pt x="3406" y="8632"/>
                </a:cubicBezTo>
                <a:cubicBezTo>
                  <a:pt x="3228" y="8596"/>
                  <a:pt x="3025" y="8311"/>
                  <a:pt x="2930" y="8132"/>
                </a:cubicBezTo>
                <a:cubicBezTo>
                  <a:pt x="2896" y="8064"/>
                  <a:pt x="2838" y="8033"/>
                  <a:pt x="2778" y="8033"/>
                </a:cubicBezTo>
                <a:cubicBezTo>
                  <a:pt x="2753" y="8033"/>
                  <a:pt x="2728" y="8038"/>
                  <a:pt x="2704" y="8049"/>
                </a:cubicBezTo>
                <a:cubicBezTo>
                  <a:pt x="2644" y="8084"/>
                  <a:pt x="2620" y="8144"/>
                  <a:pt x="2620" y="8215"/>
                </a:cubicBezTo>
                <a:lnTo>
                  <a:pt x="2620" y="8239"/>
                </a:lnTo>
                <a:lnTo>
                  <a:pt x="2620" y="8918"/>
                </a:lnTo>
                <a:lnTo>
                  <a:pt x="2620" y="9751"/>
                </a:lnTo>
                <a:lnTo>
                  <a:pt x="2620" y="9763"/>
                </a:lnTo>
                <a:cubicBezTo>
                  <a:pt x="2620" y="9846"/>
                  <a:pt x="2561" y="9906"/>
                  <a:pt x="2489" y="9906"/>
                </a:cubicBezTo>
                <a:lnTo>
                  <a:pt x="2466" y="9906"/>
                </a:lnTo>
                <a:cubicBezTo>
                  <a:pt x="2394" y="9906"/>
                  <a:pt x="2335" y="9846"/>
                  <a:pt x="2335" y="9763"/>
                </a:cubicBezTo>
                <a:lnTo>
                  <a:pt x="2335" y="8358"/>
                </a:lnTo>
                <a:cubicBezTo>
                  <a:pt x="2335" y="8263"/>
                  <a:pt x="2263" y="8191"/>
                  <a:pt x="2168" y="8191"/>
                </a:cubicBezTo>
                <a:cubicBezTo>
                  <a:pt x="2085" y="8191"/>
                  <a:pt x="2013" y="8263"/>
                  <a:pt x="2013" y="8358"/>
                </a:cubicBezTo>
                <a:lnTo>
                  <a:pt x="2013" y="9763"/>
                </a:lnTo>
                <a:lnTo>
                  <a:pt x="2013" y="10049"/>
                </a:lnTo>
                <a:cubicBezTo>
                  <a:pt x="2013" y="10120"/>
                  <a:pt x="1954" y="10180"/>
                  <a:pt x="1870" y="10180"/>
                </a:cubicBezTo>
                <a:lnTo>
                  <a:pt x="1858" y="10180"/>
                </a:lnTo>
                <a:cubicBezTo>
                  <a:pt x="1787" y="10180"/>
                  <a:pt x="1727" y="10120"/>
                  <a:pt x="1727" y="10049"/>
                </a:cubicBezTo>
                <a:lnTo>
                  <a:pt x="1727" y="9811"/>
                </a:lnTo>
                <a:lnTo>
                  <a:pt x="1727" y="9763"/>
                </a:lnTo>
                <a:lnTo>
                  <a:pt x="1727" y="9394"/>
                </a:lnTo>
                <a:lnTo>
                  <a:pt x="1727" y="9370"/>
                </a:lnTo>
                <a:lnTo>
                  <a:pt x="1727" y="8334"/>
                </a:lnTo>
                <a:cubicBezTo>
                  <a:pt x="1727" y="8251"/>
                  <a:pt x="1656" y="8180"/>
                  <a:pt x="1561" y="8180"/>
                </a:cubicBezTo>
                <a:cubicBezTo>
                  <a:pt x="1477" y="8180"/>
                  <a:pt x="1394" y="8251"/>
                  <a:pt x="1394" y="8334"/>
                </a:cubicBezTo>
                <a:lnTo>
                  <a:pt x="1394" y="9489"/>
                </a:lnTo>
                <a:lnTo>
                  <a:pt x="1394" y="9513"/>
                </a:lnTo>
                <a:lnTo>
                  <a:pt x="1394" y="9549"/>
                </a:lnTo>
                <a:lnTo>
                  <a:pt x="1394" y="9799"/>
                </a:lnTo>
                <a:cubicBezTo>
                  <a:pt x="1382" y="9858"/>
                  <a:pt x="1334" y="9906"/>
                  <a:pt x="1275" y="9906"/>
                </a:cubicBezTo>
                <a:lnTo>
                  <a:pt x="1263" y="9906"/>
                </a:lnTo>
                <a:cubicBezTo>
                  <a:pt x="1192" y="9906"/>
                  <a:pt x="1132" y="9846"/>
                  <a:pt x="1132" y="9763"/>
                </a:cubicBezTo>
                <a:lnTo>
                  <a:pt x="1132" y="9168"/>
                </a:lnTo>
                <a:lnTo>
                  <a:pt x="1132" y="9049"/>
                </a:lnTo>
                <a:lnTo>
                  <a:pt x="1132" y="8334"/>
                </a:lnTo>
                <a:cubicBezTo>
                  <a:pt x="1132" y="8251"/>
                  <a:pt x="1061" y="8180"/>
                  <a:pt x="965" y="8180"/>
                </a:cubicBezTo>
                <a:cubicBezTo>
                  <a:pt x="882" y="8180"/>
                  <a:pt x="799" y="8251"/>
                  <a:pt x="799" y="8334"/>
                </a:cubicBezTo>
                <a:lnTo>
                  <a:pt x="799" y="9049"/>
                </a:lnTo>
                <a:cubicBezTo>
                  <a:pt x="799" y="9132"/>
                  <a:pt x="739" y="9192"/>
                  <a:pt x="668" y="9192"/>
                </a:cubicBezTo>
                <a:lnTo>
                  <a:pt x="656" y="9192"/>
                </a:lnTo>
                <a:cubicBezTo>
                  <a:pt x="584" y="9192"/>
                  <a:pt x="525" y="9132"/>
                  <a:pt x="525" y="9049"/>
                </a:cubicBezTo>
                <a:lnTo>
                  <a:pt x="525" y="8203"/>
                </a:lnTo>
                <a:cubicBezTo>
                  <a:pt x="501" y="7739"/>
                  <a:pt x="608" y="7013"/>
                  <a:pt x="834" y="6882"/>
                </a:cubicBezTo>
                <a:cubicBezTo>
                  <a:pt x="882" y="6846"/>
                  <a:pt x="906" y="6787"/>
                  <a:pt x="906" y="6727"/>
                </a:cubicBezTo>
                <a:lnTo>
                  <a:pt x="906" y="6132"/>
                </a:lnTo>
                <a:close/>
                <a:moveTo>
                  <a:pt x="8621" y="0"/>
                </a:moveTo>
                <a:cubicBezTo>
                  <a:pt x="8407" y="0"/>
                  <a:pt x="8240" y="143"/>
                  <a:pt x="8181" y="321"/>
                </a:cubicBezTo>
                <a:cubicBezTo>
                  <a:pt x="8145" y="298"/>
                  <a:pt x="8085" y="286"/>
                  <a:pt x="8038" y="286"/>
                </a:cubicBezTo>
                <a:lnTo>
                  <a:pt x="8026" y="286"/>
                </a:lnTo>
                <a:cubicBezTo>
                  <a:pt x="7942" y="286"/>
                  <a:pt x="7859" y="298"/>
                  <a:pt x="7800" y="345"/>
                </a:cubicBezTo>
                <a:lnTo>
                  <a:pt x="4549" y="345"/>
                </a:lnTo>
                <a:cubicBezTo>
                  <a:pt x="4466" y="345"/>
                  <a:pt x="4394" y="417"/>
                  <a:pt x="4394" y="512"/>
                </a:cubicBezTo>
                <a:lnTo>
                  <a:pt x="4394" y="619"/>
                </a:lnTo>
                <a:lnTo>
                  <a:pt x="3870" y="619"/>
                </a:lnTo>
                <a:cubicBezTo>
                  <a:pt x="3704" y="441"/>
                  <a:pt x="3418" y="321"/>
                  <a:pt x="2977" y="262"/>
                </a:cubicBezTo>
                <a:cubicBezTo>
                  <a:pt x="2632" y="214"/>
                  <a:pt x="2335" y="214"/>
                  <a:pt x="2311" y="214"/>
                </a:cubicBezTo>
                <a:lnTo>
                  <a:pt x="1453" y="214"/>
                </a:lnTo>
                <a:cubicBezTo>
                  <a:pt x="1203" y="214"/>
                  <a:pt x="1001" y="417"/>
                  <a:pt x="1001" y="679"/>
                </a:cubicBezTo>
                <a:lnTo>
                  <a:pt x="1001" y="691"/>
                </a:lnTo>
                <a:cubicBezTo>
                  <a:pt x="1001" y="738"/>
                  <a:pt x="1001" y="774"/>
                  <a:pt x="1013" y="822"/>
                </a:cubicBezTo>
                <a:lnTo>
                  <a:pt x="739" y="822"/>
                </a:lnTo>
                <a:cubicBezTo>
                  <a:pt x="489" y="822"/>
                  <a:pt x="287" y="1036"/>
                  <a:pt x="287" y="1286"/>
                </a:cubicBezTo>
                <a:lnTo>
                  <a:pt x="287" y="1298"/>
                </a:lnTo>
                <a:cubicBezTo>
                  <a:pt x="287" y="1357"/>
                  <a:pt x="299" y="1405"/>
                  <a:pt x="310" y="1453"/>
                </a:cubicBezTo>
                <a:cubicBezTo>
                  <a:pt x="132" y="1512"/>
                  <a:pt x="1" y="1691"/>
                  <a:pt x="1" y="1881"/>
                </a:cubicBezTo>
                <a:lnTo>
                  <a:pt x="1" y="1893"/>
                </a:lnTo>
                <a:cubicBezTo>
                  <a:pt x="1" y="2107"/>
                  <a:pt x="132" y="2262"/>
                  <a:pt x="310" y="2322"/>
                </a:cubicBezTo>
                <a:cubicBezTo>
                  <a:pt x="299" y="2369"/>
                  <a:pt x="287" y="2429"/>
                  <a:pt x="287" y="2477"/>
                </a:cubicBezTo>
                <a:lnTo>
                  <a:pt x="287" y="2488"/>
                </a:lnTo>
                <a:cubicBezTo>
                  <a:pt x="287" y="2560"/>
                  <a:pt x="299" y="2655"/>
                  <a:pt x="346" y="2715"/>
                </a:cubicBezTo>
                <a:lnTo>
                  <a:pt x="346" y="5953"/>
                </a:lnTo>
                <a:cubicBezTo>
                  <a:pt x="346" y="6048"/>
                  <a:pt x="418" y="6120"/>
                  <a:pt x="501" y="6120"/>
                </a:cubicBezTo>
                <a:lnTo>
                  <a:pt x="608" y="6120"/>
                </a:lnTo>
                <a:lnTo>
                  <a:pt x="608" y="6644"/>
                </a:lnTo>
                <a:cubicBezTo>
                  <a:pt x="430" y="6810"/>
                  <a:pt x="310" y="7084"/>
                  <a:pt x="251" y="7537"/>
                </a:cubicBezTo>
                <a:cubicBezTo>
                  <a:pt x="203" y="7882"/>
                  <a:pt x="203" y="8180"/>
                  <a:pt x="203" y="8203"/>
                </a:cubicBezTo>
                <a:lnTo>
                  <a:pt x="203" y="9049"/>
                </a:lnTo>
                <a:cubicBezTo>
                  <a:pt x="203" y="9311"/>
                  <a:pt x="418" y="9513"/>
                  <a:pt x="668" y="9513"/>
                </a:cubicBezTo>
                <a:lnTo>
                  <a:pt x="680" y="9513"/>
                </a:lnTo>
                <a:cubicBezTo>
                  <a:pt x="727" y="9513"/>
                  <a:pt x="775" y="9513"/>
                  <a:pt x="822" y="9501"/>
                </a:cubicBezTo>
                <a:lnTo>
                  <a:pt x="822" y="9763"/>
                </a:lnTo>
                <a:cubicBezTo>
                  <a:pt x="822" y="10025"/>
                  <a:pt x="1025" y="10227"/>
                  <a:pt x="1275" y="10227"/>
                </a:cubicBezTo>
                <a:lnTo>
                  <a:pt x="1299" y="10227"/>
                </a:lnTo>
                <a:cubicBezTo>
                  <a:pt x="1358" y="10227"/>
                  <a:pt x="1394" y="10216"/>
                  <a:pt x="1442" y="10204"/>
                </a:cubicBezTo>
                <a:cubicBezTo>
                  <a:pt x="1501" y="10382"/>
                  <a:pt x="1680" y="10513"/>
                  <a:pt x="1870" y="10513"/>
                </a:cubicBezTo>
                <a:lnTo>
                  <a:pt x="1894" y="10513"/>
                </a:lnTo>
                <a:cubicBezTo>
                  <a:pt x="2096" y="10513"/>
                  <a:pt x="2263" y="10382"/>
                  <a:pt x="2323" y="10204"/>
                </a:cubicBezTo>
                <a:cubicBezTo>
                  <a:pt x="2370" y="10216"/>
                  <a:pt x="2430" y="10227"/>
                  <a:pt x="2466" y="10227"/>
                </a:cubicBezTo>
                <a:lnTo>
                  <a:pt x="2489" y="10227"/>
                </a:lnTo>
                <a:cubicBezTo>
                  <a:pt x="2561" y="10227"/>
                  <a:pt x="2644" y="10216"/>
                  <a:pt x="2704" y="10168"/>
                </a:cubicBezTo>
                <a:lnTo>
                  <a:pt x="3323" y="10168"/>
                </a:lnTo>
                <a:cubicBezTo>
                  <a:pt x="3406" y="10168"/>
                  <a:pt x="3478" y="10096"/>
                  <a:pt x="3478" y="10001"/>
                </a:cubicBezTo>
                <a:cubicBezTo>
                  <a:pt x="3478" y="9918"/>
                  <a:pt x="3406" y="9846"/>
                  <a:pt x="3323" y="9846"/>
                </a:cubicBezTo>
                <a:lnTo>
                  <a:pt x="2942" y="9846"/>
                </a:lnTo>
                <a:lnTo>
                  <a:pt x="2942" y="9763"/>
                </a:lnTo>
                <a:lnTo>
                  <a:pt x="2942" y="9751"/>
                </a:lnTo>
                <a:lnTo>
                  <a:pt x="2942" y="8918"/>
                </a:lnTo>
                <a:lnTo>
                  <a:pt x="2942" y="8727"/>
                </a:lnTo>
                <a:cubicBezTo>
                  <a:pt x="3049" y="8834"/>
                  <a:pt x="3180" y="8930"/>
                  <a:pt x="3335" y="8965"/>
                </a:cubicBezTo>
                <a:cubicBezTo>
                  <a:pt x="3358" y="8977"/>
                  <a:pt x="3406" y="8977"/>
                  <a:pt x="3442" y="8977"/>
                </a:cubicBezTo>
                <a:cubicBezTo>
                  <a:pt x="3561" y="8977"/>
                  <a:pt x="3656" y="8930"/>
                  <a:pt x="3763" y="8858"/>
                </a:cubicBezTo>
                <a:cubicBezTo>
                  <a:pt x="3775" y="8846"/>
                  <a:pt x="4120" y="8549"/>
                  <a:pt x="3680" y="7941"/>
                </a:cubicBezTo>
                <a:cubicBezTo>
                  <a:pt x="3632" y="7882"/>
                  <a:pt x="3585" y="7822"/>
                  <a:pt x="3573" y="7763"/>
                </a:cubicBezTo>
                <a:lnTo>
                  <a:pt x="5061" y="7763"/>
                </a:lnTo>
                <a:lnTo>
                  <a:pt x="5061" y="9858"/>
                </a:lnTo>
                <a:lnTo>
                  <a:pt x="3835" y="9858"/>
                </a:lnTo>
                <a:cubicBezTo>
                  <a:pt x="3751" y="9858"/>
                  <a:pt x="3680" y="9930"/>
                  <a:pt x="3680" y="10025"/>
                </a:cubicBezTo>
                <a:cubicBezTo>
                  <a:pt x="3680" y="10108"/>
                  <a:pt x="3751" y="10180"/>
                  <a:pt x="3835" y="10180"/>
                </a:cubicBezTo>
                <a:lnTo>
                  <a:pt x="5966" y="10180"/>
                </a:lnTo>
                <a:cubicBezTo>
                  <a:pt x="6061" y="10180"/>
                  <a:pt x="6133" y="10108"/>
                  <a:pt x="6133" y="10025"/>
                </a:cubicBezTo>
                <a:lnTo>
                  <a:pt x="6133" y="9918"/>
                </a:lnTo>
                <a:lnTo>
                  <a:pt x="6657" y="9918"/>
                </a:lnTo>
                <a:cubicBezTo>
                  <a:pt x="6811" y="10096"/>
                  <a:pt x="7097" y="10216"/>
                  <a:pt x="7549" y="10275"/>
                </a:cubicBezTo>
                <a:cubicBezTo>
                  <a:pt x="7811" y="10323"/>
                  <a:pt x="8061" y="10323"/>
                  <a:pt x="8169" y="10323"/>
                </a:cubicBezTo>
                <a:lnTo>
                  <a:pt x="9062" y="10323"/>
                </a:lnTo>
                <a:cubicBezTo>
                  <a:pt x="9312" y="10323"/>
                  <a:pt x="9526" y="10108"/>
                  <a:pt x="9526" y="9858"/>
                </a:cubicBezTo>
                <a:lnTo>
                  <a:pt x="9526" y="9846"/>
                </a:lnTo>
                <a:cubicBezTo>
                  <a:pt x="9526" y="9799"/>
                  <a:pt x="9526" y="9751"/>
                  <a:pt x="9514" y="9704"/>
                </a:cubicBezTo>
                <a:lnTo>
                  <a:pt x="9776" y="9704"/>
                </a:lnTo>
                <a:cubicBezTo>
                  <a:pt x="10026" y="9704"/>
                  <a:pt x="10240" y="9501"/>
                  <a:pt x="10240" y="9251"/>
                </a:cubicBezTo>
                <a:lnTo>
                  <a:pt x="10240" y="9227"/>
                </a:lnTo>
                <a:cubicBezTo>
                  <a:pt x="10240" y="9168"/>
                  <a:pt x="10228" y="9132"/>
                  <a:pt x="10205" y="9084"/>
                </a:cubicBezTo>
                <a:cubicBezTo>
                  <a:pt x="10383" y="9025"/>
                  <a:pt x="10514" y="8846"/>
                  <a:pt x="10514" y="8656"/>
                </a:cubicBezTo>
                <a:lnTo>
                  <a:pt x="10514" y="8632"/>
                </a:lnTo>
                <a:cubicBezTo>
                  <a:pt x="10502" y="8418"/>
                  <a:pt x="10371" y="8239"/>
                  <a:pt x="10193" y="8180"/>
                </a:cubicBezTo>
                <a:cubicBezTo>
                  <a:pt x="10205" y="8132"/>
                  <a:pt x="10228" y="8072"/>
                  <a:pt x="10228" y="8025"/>
                </a:cubicBezTo>
                <a:lnTo>
                  <a:pt x="10228" y="8013"/>
                </a:lnTo>
                <a:cubicBezTo>
                  <a:pt x="10228" y="7941"/>
                  <a:pt x="10205" y="7846"/>
                  <a:pt x="10169" y="7787"/>
                </a:cubicBezTo>
                <a:lnTo>
                  <a:pt x="10169" y="6263"/>
                </a:lnTo>
                <a:cubicBezTo>
                  <a:pt x="10169" y="6179"/>
                  <a:pt x="10086" y="6108"/>
                  <a:pt x="10002" y="6108"/>
                </a:cubicBezTo>
                <a:cubicBezTo>
                  <a:pt x="9907" y="6108"/>
                  <a:pt x="9835" y="6179"/>
                  <a:pt x="9835" y="6263"/>
                </a:cubicBezTo>
                <a:lnTo>
                  <a:pt x="9835" y="7560"/>
                </a:lnTo>
                <a:lnTo>
                  <a:pt x="8716" y="7560"/>
                </a:lnTo>
                <a:cubicBezTo>
                  <a:pt x="8823" y="7453"/>
                  <a:pt x="8931" y="7322"/>
                  <a:pt x="8954" y="7179"/>
                </a:cubicBezTo>
                <a:cubicBezTo>
                  <a:pt x="8990" y="7025"/>
                  <a:pt x="8954" y="6858"/>
                  <a:pt x="8835" y="6751"/>
                </a:cubicBezTo>
                <a:cubicBezTo>
                  <a:pt x="8828" y="6736"/>
                  <a:pt x="8715" y="6608"/>
                  <a:pt x="8492" y="6608"/>
                </a:cubicBezTo>
                <a:cubicBezTo>
                  <a:pt x="8347" y="6608"/>
                  <a:pt x="8157" y="6661"/>
                  <a:pt x="7919" y="6834"/>
                </a:cubicBezTo>
                <a:cubicBezTo>
                  <a:pt x="7859" y="6882"/>
                  <a:pt x="7800" y="6929"/>
                  <a:pt x="7740" y="6941"/>
                </a:cubicBezTo>
                <a:lnTo>
                  <a:pt x="7740" y="5453"/>
                </a:lnTo>
                <a:lnTo>
                  <a:pt x="9835" y="5453"/>
                </a:lnTo>
                <a:lnTo>
                  <a:pt x="9835" y="5703"/>
                </a:lnTo>
                <a:cubicBezTo>
                  <a:pt x="9835" y="5798"/>
                  <a:pt x="9907" y="5870"/>
                  <a:pt x="10002" y="5870"/>
                </a:cubicBezTo>
                <a:cubicBezTo>
                  <a:pt x="10086" y="5870"/>
                  <a:pt x="10169" y="5798"/>
                  <a:pt x="10169" y="5703"/>
                </a:cubicBezTo>
                <a:lnTo>
                  <a:pt x="10169" y="4560"/>
                </a:lnTo>
                <a:cubicBezTo>
                  <a:pt x="10169" y="4465"/>
                  <a:pt x="10086" y="4393"/>
                  <a:pt x="10002" y="4393"/>
                </a:cubicBezTo>
                <a:lnTo>
                  <a:pt x="9895" y="4393"/>
                </a:lnTo>
                <a:lnTo>
                  <a:pt x="9895" y="3870"/>
                </a:lnTo>
                <a:cubicBezTo>
                  <a:pt x="10074" y="3715"/>
                  <a:pt x="10193" y="3429"/>
                  <a:pt x="10252" y="2977"/>
                </a:cubicBezTo>
                <a:cubicBezTo>
                  <a:pt x="10300" y="2643"/>
                  <a:pt x="10300" y="2346"/>
                  <a:pt x="10300" y="2310"/>
                </a:cubicBezTo>
                <a:lnTo>
                  <a:pt x="10300" y="1464"/>
                </a:lnTo>
                <a:cubicBezTo>
                  <a:pt x="10300" y="1203"/>
                  <a:pt x="10086" y="1000"/>
                  <a:pt x="9835" y="1000"/>
                </a:cubicBezTo>
                <a:lnTo>
                  <a:pt x="9824" y="1000"/>
                </a:lnTo>
                <a:cubicBezTo>
                  <a:pt x="9776" y="1000"/>
                  <a:pt x="9728" y="1000"/>
                  <a:pt x="9693" y="1012"/>
                </a:cubicBezTo>
                <a:lnTo>
                  <a:pt x="9693" y="750"/>
                </a:lnTo>
                <a:cubicBezTo>
                  <a:pt x="9693" y="500"/>
                  <a:pt x="9478" y="286"/>
                  <a:pt x="9228" y="286"/>
                </a:cubicBezTo>
                <a:lnTo>
                  <a:pt x="9216" y="286"/>
                </a:lnTo>
                <a:cubicBezTo>
                  <a:pt x="9157" y="286"/>
                  <a:pt x="9109" y="298"/>
                  <a:pt x="9062" y="321"/>
                </a:cubicBezTo>
                <a:cubicBezTo>
                  <a:pt x="9002" y="143"/>
                  <a:pt x="8823" y="0"/>
                  <a:pt x="863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68" name="Google Shape;168;p23"/>
          <p:cNvGrpSpPr/>
          <p:nvPr/>
        </p:nvGrpSpPr>
        <p:grpSpPr>
          <a:xfrm>
            <a:off x="3168635" y="1214874"/>
            <a:ext cx="757880" cy="719144"/>
            <a:chOff x="4687894" y="2289713"/>
            <a:chExt cx="359594" cy="353909"/>
          </a:xfrm>
        </p:grpSpPr>
        <p:sp>
          <p:nvSpPr>
            <p:cNvPr id="169" name="Google Shape;169;p23"/>
            <p:cNvSpPr/>
            <p:nvPr/>
          </p:nvSpPr>
          <p:spPr>
            <a:xfrm>
              <a:off x="4955207" y="2477227"/>
              <a:ext cx="34041" cy="22356"/>
            </a:xfrm>
            <a:custGeom>
              <a:rect b="b" l="l" r="r" t="t"/>
              <a:pathLst>
                <a:path extrusionOk="0" h="704" w="1072">
                  <a:moveTo>
                    <a:pt x="167" y="1"/>
                  </a:moveTo>
                  <a:cubicBezTo>
                    <a:pt x="72" y="1"/>
                    <a:pt x="0" y="72"/>
                    <a:pt x="0" y="168"/>
                  </a:cubicBezTo>
                  <a:cubicBezTo>
                    <a:pt x="0" y="465"/>
                    <a:pt x="238" y="703"/>
                    <a:pt x="536" y="703"/>
                  </a:cubicBezTo>
                  <a:cubicBezTo>
                    <a:pt x="834" y="703"/>
                    <a:pt x="1072" y="465"/>
                    <a:pt x="1072" y="168"/>
                  </a:cubicBezTo>
                  <a:cubicBezTo>
                    <a:pt x="1072" y="72"/>
                    <a:pt x="1000" y="1"/>
                    <a:pt x="905" y="1"/>
                  </a:cubicBezTo>
                  <a:cubicBezTo>
                    <a:pt x="822" y="1"/>
                    <a:pt x="750" y="72"/>
                    <a:pt x="750" y="168"/>
                  </a:cubicBezTo>
                  <a:cubicBezTo>
                    <a:pt x="750" y="287"/>
                    <a:pt x="655" y="370"/>
                    <a:pt x="536" y="370"/>
                  </a:cubicBezTo>
                  <a:cubicBezTo>
                    <a:pt x="417" y="370"/>
                    <a:pt x="334" y="287"/>
                    <a:pt x="334" y="168"/>
                  </a:cubicBezTo>
                  <a:cubicBezTo>
                    <a:pt x="334" y="72"/>
                    <a:pt x="250" y="1"/>
                    <a:pt x="167"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3"/>
            <p:cNvSpPr/>
            <p:nvPr/>
          </p:nvSpPr>
          <p:spPr>
            <a:xfrm>
              <a:off x="4687894" y="2289713"/>
              <a:ext cx="359594" cy="353909"/>
            </a:xfrm>
            <a:custGeom>
              <a:rect b="b" l="l" r="r" t="t"/>
              <a:pathLst>
                <a:path extrusionOk="0" h="11145" w="11324">
                  <a:moveTo>
                    <a:pt x="9180" y="3036"/>
                  </a:moveTo>
                  <a:cubicBezTo>
                    <a:pt x="9204" y="3036"/>
                    <a:pt x="9228" y="3036"/>
                    <a:pt x="9240" y="3048"/>
                  </a:cubicBezTo>
                  <a:cubicBezTo>
                    <a:pt x="9299" y="3108"/>
                    <a:pt x="9371" y="3417"/>
                    <a:pt x="9299" y="3977"/>
                  </a:cubicBezTo>
                  <a:cubicBezTo>
                    <a:pt x="9240" y="4513"/>
                    <a:pt x="9061" y="4989"/>
                    <a:pt x="8895" y="5072"/>
                  </a:cubicBezTo>
                  <a:cubicBezTo>
                    <a:pt x="8813" y="5119"/>
                    <a:pt x="8682" y="5149"/>
                    <a:pt x="8533" y="5149"/>
                  </a:cubicBezTo>
                  <a:cubicBezTo>
                    <a:pt x="8336" y="5149"/>
                    <a:pt x="8108" y="5096"/>
                    <a:pt x="7918" y="4953"/>
                  </a:cubicBezTo>
                  <a:cubicBezTo>
                    <a:pt x="7573" y="4703"/>
                    <a:pt x="7466" y="4263"/>
                    <a:pt x="7585" y="3667"/>
                  </a:cubicBezTo>
                  <a:cubicBezTo>
                    <a:pt x="7597" y="3608"/>
                    <a:pt x="7644" y="3572"/>
                    <a:pt x="7704" y="3537"/>
                  </a:cubicBezTo>
                  <a:cubicBezTo>
                    <a:pt x="8526" y="3167"/>
                    <a:pt x="9002" y="3036"/>
                    <a:pt x="9180" y="3036"/>
                  </a:cubicBezTo>
                  <a:close/>
                  <a:moveTo>
                    <a:pt x="620" y="5608"/>
                  </a:moveTo>
                  <a:cubicBezTo>
                    <a:pt x="691" y="5620"/>
                    <a:pt x="798" y="5703"/>
                    <a:pt x="858" y="5846"/>
                  </a:cubicBezTo>
                  <a:cubicBezTo>
                    <a:pt x="870" y="5882"/>
                    <a:pt x="894" y="5942"/>
                    <a:pt x="894" y="6001"/>
                  </a:cubicBezTo>
                  <a:cubicBezTo>
                    <a:pt x="667" y="5953"/>
                    <a:pt x="501" y="5882"/>
                    <a:pt x="453" y="5799"/>
                  </a:cubicBezTo>
                  <a:cubicBezTo>
                    <a:pt x="441" y="5775"/>
                    <a:pt x="489" y="5703"/>
                    <a:pt x="501" y="5668"/>
                  </a:cubicBezTo>
                  <a:cubicBezTo>
                    <a:pt x="548" y="5608"/>
                    <a:pt x="572" y="5608"/>
                    <a:pt x="608" y="5608"/>
                  </a:cubicBezTo>
                  <a:close/>
                  <a:moveTo>
                    <a:pt x="5073" y="0"/>
                  </a:moveTo>
                  <a:cubicBezTo>
                    <a:pt x="4477" y="0"/>
                    <a:pt x="3906" y="238"/>
                    <a:pt x="3477" y="655"/>
                  </a:cubicBezTo>
                  <a:cubicBezTo>
                    <a:pt x="3049" y="1084"/>
                    <a:pt x="2822" y="1632"/>
                    <a:pt x="2822" y="2239"/>
                  </a:cubicBezTo>
                  <a:cubicBezTo>
                    <a:pt x="2822" y="2834"/>
                    <a:pt x="3061" y="3406"/>
                    <a:pt x="3477" y="3834"/>
                  </a:cubicBezTo>
                  <a:cubicBezTo>
                    <a:pt x="3596" y="3953"/>
                    <a:pt x="3727" y="4060"/>
                    <a:pt x="3882" y="4144"/>
                  </a:cubicBezTo>
                  <a:cubicBezTo>
                    <a:pt x="3775" y="4179"/>
                    <a:pt x="3668" y="4203"/>
                    <a:pt x="3584" y="4239"/>
                  </a:cubicBezTo>
                  <a:cubicBezTo>
                    <a:pt x="3489" y="4263"/>
                    <a:pt x="3453" y="4358"/>
                    <a:pt x="3477" y="4441"/>
                  </a:cubicBezTo>
                  <a:cubicBezTo>
                    <a:pt x="3505" y="4515"/>
                    <a:pt x="3561" y="4560"/>
                    <a:pt x="3629" y="4560"/>
                  </a:cubicBezTo>
                  <a:cubicBezTo>
                    <a:pt x="3649" y="4560"/>
                    <a:pt x="3670" y="4557"/>
                    <a:pt x="3692" y="4549"/>
                  </a:cubicBezTo>
                  <a:cubicBezTo>
                    <a:pt x="4138" y="4400"/>
                    <a:pt x="4608" y="4325"/>
                    <a:pt x="5079" y="4325"/>
                  </a:cubicBezTo>
                  <a:cubicBezTo>
                    <a:pt x="5549" y="4325"/>
                    <a:pt x="6019" y="4400"/>
                    <a:pt x="6466" y="4549"/>
                  </a:cubicBezTo>
                  <a:cubicBezTo>
                    <a:pt x="6490" y="4549"/>
                    <a:pt x="6501" y="4560"/>
                    <a:pt x="6525" y="4560"/>
                  </a:cubicBezTo>
                  <a:cubicBezTo>
                    <a:pt x="6609" y="4560"/>
                    <a:pt x="6668" y="4525"/>
                    <a:pt x="6680" y="4441"/>
                  </a:cubicBezTo>
                  <a:cubicBezTo>
                    <a:pt x="6704" y="4358"/>
                    <a:pt x="6668" y="4263"/>
                    <a:pt x="6573" y="4239"/>
                  </a:cubicBezTo>
                  <a:cubicBezTo>
                    <a:pt x="6466" y="4203"/>
                    <a:pt x="6370" y="4179"/>
                    <a:pt x="6275" y="4144"/>
                  </a:cubicBezTo>
                  <a:cubicBezTo>
                    <a:pt x="6406" y="4060"/>
                    <a:pt x="6549" y="3953"/>
                    <a:pt x="6680" y="3834"/>
                  </a:cubicBezTo>
                  <a:cubicBezTo>
                    <a:pt x="6787" y="3727"/>
                    <a:pt x="6882" y="3608"/>
                    <a:pt x="6966" y="3477"/>
                  </a:cubicBezTo>
                  <a:cubicBezTo>
                    <a:pt x="7002" y="3489"/>
                    <a:pt x="7049" y="3489"/>
                    <a:pt x="7097" y="3513"/>
                  </a:cubicBezTo>
                  <a:lnTo>
                    <a:pt x="7275" y="3548"/>
                  </a:lnTo>
                  <a:lnTo>
                    <a:pt x="7275" y="3572"/>
                  </a:lnTo>
                  <a:cubicBezTo>
                    <a:pt x="7204" y="3953"/>
                    <a:pt x="7204" y="4287"/>
                    <a:pt x="7287" y="4560"/>
                  </a:cubicBezTo>
                  <a:cubicBezTo>
                    <a:pt x="7359" y="4822"/>
                    <a:pt x="7513" y="5025"/>
                    <a:pt x="7716" y="5180"/>
                  </a:cubicBezTo>
                  <a:cubicBezTo>
                    <a:pt x="7954" y="5358"/>
                    <a:pt x="8252" y="5430"/>
                    <a:pt x="8526" y="5430"/>
                  </a:cubicBezTo>
                  <a:cubicBezTo>
                    <a:pt x="8728" y="5430"/>
                    <a:pt x="8907" y="5382"/>
                    <a:pt x="9049" y="5311"/>
                  </a:cubicBezTo>
                  <a:cubicBezTo>
                    <a:pt x="9192" y="5215"/>
                    <a:pt x="9323" y="5037"/>
                    <a:pt x="9430" y="4763"/>
                  </a:cubicBezTo>
                  <a:cubicBezTo>
                    <a:pt x="9478" y="4822"/>
                    <a:pt x="9526" y="4882"/>
                    <a:pt x="9561" y="4930"/>
                  </a:cubicBezTo>
                  <a:cubicBezTo>
                    <a:pt x="9740" y="5168"/>
                    <a:pt x="9859" y="5418"/>
                    <a:pt x="9954" y="5692"/>
                  </a:cubicBezTo>
                  <a:cubicBezTo>
                    <a:pt x="10002" y="5858"/>
                    <a:pt x="10133" y="5977"/>
                    <a:pt x="10300" y="6037"/>
                  </a:cubicBezTo>
                  <a:lnTo>
                    <a:pt x="10752" y="6192"/>
                  </a:lnTo>
                  <a:cubicBezTo>
                    <a:pt x="10871" y="6239"/>
                    <a:pt x="10966" y="6334"/>
                    <a:pt x="10966" y="6465"/>
                  </a:cubicBezTo>
                  <a:lnTo>
                    <a:pt x="10966" y="7239"/>
                  </a:lnTo>
                  <a:cubicBezTo>
                    <a:pt x="10966" y="7382"/>
                    <a:pt x="10895" y="7477"/>
                    <a:pt x="10752" y="7525"/>
                  </a:cubicBezTo>
                  <a:lnTo>
                    <a:pt x="10014" y="7763"/>
                  </a:lnTo>
                  <a:cubicBezTo>
                    <a:pt x="9895" y="7811"/>
                    <a:pt x="9788" y="7882"/>
                    <a:pt x="9728" y="8001"/>
                  </a:cubicBezTo>
                  <a:cubicBezTo>
                    <a:pt x="9430" y="8513"/>
                    <a:pt x="8966" y="8930"/>
                    <a:pt x="8359" y="9252"/>
                  </a:cubicBezTo>
                  <a:cubicBezTo>
                    <a:pt x="8287" y="9287"/>
                    <a:pt x="8240" y="9359"/>
                    <a:pt x="8228" y="9430"/>
                  </a:cubicBezTo>
                  <a:lnTo>
                    <a:pt x="7990" y="10692"/>
                  </a:lnTo>
                  <a:cubicBezTo>
                    <a:pt x="7990" y="10728"/>
                    <a:pt x="7954" y="10752"/>
                    <a:pt x="7918" y="10752"/>
                  </a:cubicBezTo>
                  <a:lnTo>
                    <a:pt x="7144" y="10752"/>
                  </a:lnTo>
                  <a:cubicBezTo>
                    <a:pt x="7109" y="10752"/>
                    <a:pt x="7085" y="10728"/>
                    <a:pt x="7061" y="10692"/>
                  </a:cubicBezTo>
                  <a:lnTo>
                    <a:pt x="6930" y="10002"/>
                  </a:lnTo>
                  <a:cubicBezTo>
                    <a:pt x="6897" y="9868"/>
                    <a:pt x="6800" y="9786"/>
                    <a:pt x="6661" y="9786"/>
                  </a:cubicBezTo>
                  <a:cubicBezTo>
                    <a:pt x="6652" y="9786"/>
                    <a:pt x="6642" y="9787"/>
                    <a:pt x="6632" y="9787"/>
                  </a:cubicBezTo>
                  <a:cubicBezTo>
                    <a:pt x="6299" y="9835"/>
                    <a:pt x="5954" y="9859"/>
                    <a:pt x="5608" y="9859"/>
                  </a:cubicBezTo>
                  <a:cubicBezTo>
                    <a:pt x="5358" y="9859"/>
                    <a:pt x="5097" y="9847"/>
                    <a:pt x="4846" y="9823"/>
                  </a:cubicBezTo>
                  <a:cubicBezTo>
                    <a:pt x="4833" y="9821"/>
                    <a:pt x="4819" y="9819"/>
                    <a:pt x="4806" y="9819"/>
                  </a:cubicBezTo>
                  <a:cubicBezTo>
                    <a:pt x="4692" y="9819"/>
                    <a:pt x="4593" y="9908"/>
                    <a:pt x="4561" y="10025"/>
                  </a:cubicBezTo>
                  <a:lnTo>
                    <a:pt x="4442" y="10692"/>
                  </a:lnTo>
                  <a:cubicBezTo>
                    <a:pt x="4442" y="10728"/>
                    <a:pt x="4418" y="10752"/>
                    <a:pt x="4370" y="10752"/>
                  </a:cubicBezTo>
                  <a:lnTo>
                    <a:pt x="3596" y="10752"/>
                  </a:lnTo>
                  <a:cubicBezTo>
                    <a:pt x="3573" y="10752"/>
                    <a:pt x="3537" y="10728"/>
                    <a:pt x="3525" y="10692"/>
                  </a:cubicBezTo>
                  <a:lnTo>
                    <a:pt x="3299" y="9502"/>
                  </a:lnTo>
                  <a:cubicBezTo>
                    <a:pt x="3287" y="9430"/>
                    <a:pt x="3239" y="9359"/>
                    <a:pt x="3168" y="9323"/>
                  </a:cubicBezTo>
                  <a:cubicBezTo>
                    <a:pt x="2108" y="8763"/>
                    <a:pt x="1560" y="7823"/>
                    <a:pt x="1560" y="6620"/>
                  </a:cubicBezTo>
                  <a:cubicBezTo>
                    <a:pt x="1560" y="6013"/>
                    <a:pt x="1691" y="5477"/>
                    <a:pt x="1965" y="5013"/>
                  </a:cubicBezTo>
                  <a:cubicBezTo>
                    <a:pt x="2215" y="4584"/>
                    <a:pt x="2572" y="4239"/>
                    <a:pt x="3037" y="3965"/>
                  </a:cubicBezTo>
                  <a:cubicBezTo>
                    <a:pt x="3108" y="3929"/>
                    <a:pt x="3132" y="3822"/>
                    <a:pt x="3096" y="3751"/>
                  </a:cubicBezTo>
                  <a:cubicBezTo>
                    <a:pt x="3065" y="3696"/>
                    <a:pt x="3008" y="3667"/>
                    <a:pt x="2952" y="3667"/>
                  </a:cubicBezTo>
                  <a:cubicBezTo>
                    <a:pt x="2923" y="3667"/>
                    <a:pt x="2895" y="3675"/>
                    <a:pt x="2870" y="3691"/>
                  </a:cubicBezTo>
                  <a:cubicBezTo>
                    <a:pt x="1977" y="4203"/>
                    <a:pt x="1429" y="5013"/>
                    <a:pt x="1275" y="6025"/>
                  </a:cubicBezTo>
                  <a:lnTo>
                    <a:pt x="1227" y="6025"/>
                  </a:lnTo>
                  <a:cubicBezTo>
                    <a:pt x="1227" y="5918"/>
                    <a:pt x="1215" y="5799"/>
                    <a:pt x="1167" y="5692"/>
                  </a:cubicBezTo>
                  <a:cubicBezTo>
                    <a:pt x="1084" y="5453"/>
                    <a:pt x="870" y="5299"/>
                    <a:pt x="667" y="5263"/>
                  </a:cubicBezTo>
                  <a:cubicBezTo>
                    <a:pt x="654" y="5262"/>
                    <a:pt x="640" y="5261"/>
                    <a:pt x="626" y="5261"/>
                  </a:cubicBezTo>
                  <a:cubicBezTo>
                    <a:pt x="474" y="5261"/>
                    <a:pt x="326" y="5323"/>
                    <a:pt x="239" y="5465"/>
                  </a:cubicBezTo>
                  <a:cubicBezTo>
                    <a:pt x="72" y="5668"/>
                    <a:pt x="96" y="5834"/>
                    <a:pt x="144" y="5942"/>
                  </a:cubicBezTo>
                  <a:cubicBezTo>
                    <a:pt x="239" y="6096"/>
                    <a:pt x="441" y="6239"/>
                    <a:pt x="798" y="6311"/>
                  </a:cubicBezTo>
                  <a:cubicBezTo>
                    <a:pt x="786" y="6323"/>
                    <a:pt x="786" y="6334"/>
                    <a:pt x="775" y="6358"/>
                  </a:cubicBezTo>
                  <a:cubicBezTo>
                    <a:pt x="560" y="6620"/>
                    <a:pt x="310" y="6680"/>
                    <a:pt x="155" y="6680"/>
                  </a:cubicBezTo>
                  <a:cubicBezTo>
                    <a:pt x="72" y="6680"/>
                    <a:pt x="1" y="6751"/>
                    <a:pt x="1" y="6858"/>
                  </a:cubicBezTo>
                  <a:cubicBezTo>
                    <a:pt x="1" y="6954"/>
                    <a:pt x="72" y="7025"/>
                    <a:pt x="155" y="7037"/>
                  </a:cubicBezTo>
                  <a:lnTo>
                    <a:pt x="191" y="7037"/>
                  </a:lnTo>
                  <a:cubicBezTo>
                    <a:pt x="394" y="7037"/>
                    <a:pt x="715" y="6966"/>
                    <a:pt x="1025" y="6573"/>
                  </a:cubicBezTo>
                  <a:cubicBezTo>
                    <a:pt x="1072" y="6513"/>
                    <a:pt x="1108" y="6442"/>
                    <a:pt x="1144" y="6382"/>
                  </a:cubicBezTo>
                  <a:cubicBezTo>
                    <a:pt x="1167" y="6382"/>
                    <a:pt x="1203" y="6382"/>
                    <a:pt x="1227" y="6394"/>
                  </a:cubicBezTo>
                  <a:cubicBezTo>
                    <a:pt x="1227" y="6489"/>
                    <a:pt x="1215" y="6573"/>
                    <a:pt x="1215" y="6668"/>
                  </a:cubicBezTo>
                  <a:cubicBezTo>
                    <a:pt x="1215" y="7347"/>
                    <a:pt x="1382" y="7954"/>
                    <a:pt x="1703" y="8478"/>
                  </a:cubicBezTo>
                  <a:cubicBezTo>
                    <a:pt x="2001" y="8954"/>
                    <a:pt x="2441" y="9359"/>
                    <a:pt x="2977" y="9644"/>
                  </a:cubicBezTo>
                  <a:lnTo>
                    <a:pt x="3192" y="10799"/>
                  </a:lnTo>
                  <a:cubicBezTo>
                    <a:pt x="3227" y="11002"/>
                    <a:pt x="3406" y="11133"/>
                    <a:pt x="3596" y="11133"/>
                  </a:cubicBezTo>
                  <a:lnTo>
                    <a:pt x="4370" y="11133"/>
                  </a:lnTo>
                  <a:cubicBezTo>
                    <a:pt x="4561" y="11133"/>
                    <a:pt x="4727" y="11002"/>
                    <a:pt x="4775" y="10799"/>
                  </a:cubicBezTo>
                  <a:lnTo>
                    <a:pt x="4894" y="10204"/>
                  </a:lnTo>
                  <a:cubicBezTo>
                    <a:pt x="5132" y="10240"/>
                    <a:pt x="5370" y="10252"/>
                    <a:pt x="5620" y="10252"/>
                  </a:cubicBezTo>
                  <a:cubicBezTo>
                    <a:pt x="5966" y="10252"/>
                    <a:pt x="6311" y="10228"/>
                    <a:pt x="6632" y="10180"/>
                  </a:cubicBezTo>
                  <a:lnTo>
                    <a:pt x="6751" y="10823"/>
                  </a:lnTo>
                  <a:cubicBezTo>
                    <a:pt x="6787" y="11014"/>
                    <a:pt x="6966" y="11145"/>
                    <a:pt x="7156" y="11145"/>
                  </a:cubicBezTo>
                  <a:lnTo>
                    <a:pt x="7930" y="11145"/>
                  </a:lnTo>
                  <a:cubicBezTo>
                    <a:pt x="8121" y="11145"/>
                    <a:pt x="8287" y="11014"/>
                    <a:pt x="8335" y="10823"/>
                  </a:cubicBezTo>
                  <a:lnTo>
                    <a:pt x="8573" y="9585"/>
                  </a:lnTo>
                  <a:cubicBezTo>
                    <a:pt x="9228" y="9240"/>
                    <a:pt x="9716" y="8775"/>
                    <a:pt x="10038" y="8228"/>
                  </a:cubicBezTo>
                  <a:cubicBezTo>
                    <a:pt x="10073" y="8180"/>
                    <a:pt x="10097" y="8156"/>
                    <a:pt x="10145" y="8132"/>
                  </a:cubicBezTo>
                  <a:lnTo>
                    <a:pt x="10895" y="7894"/>
                  </a:lnTo>
                  <a:cubicBezTo>
                    <a:pt x="11145" y="7811"/>
                    <a:pt x="11323" y="7573"/>
                    <a:pt x="11323" y="7299"/>
                  </a:cubicBezTo>
                  <a:lnTo>
                    <a:pt x="11323" y="6525"/>
                  </a:lnTo>
                  <a:cubicBezTo>
                    <a:pt x="11312" y="6251"/>
                    <a:pt x="11133" y="6013"/>
                    <a:pt x="10871" y="5918"/>
                  </a:cubicBezTo>
                  <a:lnTo>
                    <a:pt x="10419" y="5775"/>
                  </a:lnTo>
                  <a:cubicBezTo>
                    <a:pt x="10359" y="5763"/>
                    <a:pt x="10311" y="5715"/>
                    <a:pt x="10300" y="5644"/>
                  </a:cubicBezTo>
                  <a:cubicBezTo>
                    <a:pt x="10192" y="5322"/>
                    <a:pt x="10061" y="5049"/>
                    <a:pt x="9859" y="4775"/>
                  </a:cubicBezTo>
                  <a:cubicBezTo>
                    <a:pt x="9776" y="4656"/>
                    <a:pt x="9680" y="4537"/>
                    <a:pt x="9561" y="4429"/>
                  </a:cubicBezTo>
                  <a:cubicBezTo>
                    <a:pt x="9645" y="4132"/>
                    <a:pt x="9669" y="3798"/>
                    <a:pt x="9669" y="3501"/>
                  </a:cubicBezTo>
                  <a:cubicBezTo>
                    <a:pt x="9669" y="3084"/>
                    <a:pt x="9585" y="2822"/>
                    <a:pt x="9418" y="2739"/>
                  </a:cubicBezTo>
                  <a:cubicBezTo>
                    <a:pt x="9384" y="2722"/>
                    <a:pt x="9329" y="2693"/>
                    <a:pt x="9204" y="2693"/>
                  </a:cubicBezTo>
                  <a:cubicBezTo>
                    <a:pt x="8980" y="2693"/>
                    <a:pt x="8533" y="2787"/>
                    <a:pt x="7585" y="3215"/>
                  </a:cubicBezTo>
                  <a:cubicBezTo>
                    <a:pt x="7561" y="3227"/>
                    <a:pt x="7513" y="3239"/>
                    <a:pt x="7478" y="3275"/>
                  </a:cubicBezTo>
                  <a:cubicBezTo>
                    <a:pt x="7383" y="3239"/>
                    <a:pt x="7287" y="3227"/>
                    <a:pt x="7180" y="3191"/>
                  </a:cubicBezTo>
                  <a:cubicBezTo>
                    <a:pt x="7168" y="3191"/>
                    <a:pt x="7156" y="3191"/>
                    <a:pt x="7144" y="3179"/>
                  </a:cubicBezTo>
                  <a:cubicBezTo>
                    <a:pt x="7263" y="2929"/>
                    <a:pt x="7335" y="2644"/>
                    <a:pt x="7347" y="2346"/>
                  </a:cubicBezTo>
                  <a:cubicBezTo>
                    <a:pt x="7347" y="2263"/>
                    <a:pt x="7287" y="2179"/>
                    <a:pt x="7180" y="2167"/>
                  </a:cubicBezTo>
                  <a:cubicBezTo>
                    <a:pt x="7097" y="2167"/>
                    <a:pt x="7025" y="2227"/>
                    <a:pt x="7002" y="2334"/>
                  </a:cubicBezTo>
                  <a:cubicBezTo>
                    <a:pt x="6990" y="2810"/>
                    <a:pt x="6787" y="3251"/>
                    <a:pt x="6442" y="3596"/>
                  </a:cubicBezTo>
                  <a:cubicBezTo>
                    <a:pt x="6228" y="3810"/>
                    <a:pt x="5989" y="3953"/>
                    <a:pt x="5739" y="4048"/>
                  </a:cubicBezTo>
                  <a:cubicBezTo>
                    <a:pt x="5525" y="4019"/>
                    <a:pt x="5302" y="4004"/>
                    <a:pt x="5079" y="4004"/>
                  </a:cubicBezTo>
                  <a:cubicBezTo>
                    <a:pt x="4855" y="4004"/>
                    <a:pt x="4632" y="4019"/>
                    <a:pt x="4418" y="4048"/>
                  </a:cubicBezTo>
                  <a:cubicBezTo>
                    <a:pt x="4168" y="3953"/>
                    <a:pt x="3930" y="3810"/>
                    <a:pt x="3715" y="3596"/>
                  </a:cubicBezTo>
                  <a:cubicBezTo>
                    <a:pt x="3358" y="3239"/>
                    <a:pt x="3156" y="2751"/>
                    <a:pt x="3156" y="2239"/>
                  </a:cubicBezTo>
                  <a:cubicBezTo>
                    <a:pt x="3156" y="1739"/>
                    <a:pt x="3346" y="1251"/>
                    <a:pt x="3715" y="893"/>
                  </a:cubicBezTo>
                  <a:cubicBezTo>
                    <a:pt x="4073" y="536"/>
                    <a:pt x="4561" y="322"/>
                    <a:pt x="5073" y="322"/>
                  </a:cubicBezTo>
                  <a:cubicBezTo>
                    <a:pt x="5573" y="322"/>
                    <a:pt x="6073" y="512"/>
                    <a:pt x="6430" y="893"/>
                  </a:cubicBezTo>
                  <a:cubicBezTo>
                    <a:pt x="6573" y="1036"/>
                    <a:pt x="6692" y="1203"/>
                    <a:pt x="6787" y="1381"/>
                  </a:cubicBezTo>
                  <a:cubicBezTo>
                    <a:pt x="6813" y="1433"/>
                    <a:pt x="6870" y="1472"/>
                    <a:pt x="6930" y="1472"/>
                  </a:cubicBezTo>
                  <a:cubicBezTo>
                    <a:pt x="6954" y="1472"/>
                    <a:pt x="6978" y="1466"/>
                    <a:pt x="7002" y="1453"/>
                  </a:cubicBezTo>
                  <a:cubicBezTo>
                    <a:pt x="7085" y="1405"/>
                    <a:pt x="7121" y="1322"/>
                    <a:pt x="7085" y="1227"/>
                  </a:cubicBezTo>
                  <a:cubicBezTo>
                    <a:pt x="6978" y="1024"/>
                    <a:pt x="6823" y="834"/>
                    <a:pt x="6668" y="655"/>
                  </a:cubicBezTo>
                  <a:cubicBezTo>
                    <a:pt x="6228" y="215"/>
                    <a:pt x="5680" y="0"/>
                    <a:pt x="5073"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3"/>
            <p:cNvSpPr/>
            <p:nvPr/>
          </p:nvSpPr>
          <p:spPr>
            <a:xfrm>
              <a:off x="4829299" y="2324485"/>
              <a:ext cx="42393" cy="75291"/>
            </a:xfrm>
            <a:custGeom>
              <a:rect b="b" l="l" r="r" t="t"/>
              <a:pathLst>
                <a:path extrusionOk="0" h="2371" w="1335">
                  <a:moveTo>
                    <a:pt x="644" y="417"/>
                  </a:moveTo>
                  <a:lnTo>
                    <a:pt x="644" y="941"/>
                  </a:lnTo>
                  <a:cubicBezTo>
                    <a:pt x="501" y="882"/>
                    <a:pt x="370" y="822"/>
                    <a:pt x="370" y="656"/>
                  </a:cubicBezTo>
                  <a:cubicBezTo>
                    <a:pt x="370" y="513"/>
                    <a:pt x="489" y="441"/>
                    <a:pt x="644" y="417"/>
                  </a:cubicBezTo>
                  <a:close/>
                  <a:moveTo>
                    <a:pt x="786" y="1322"/>
                  </a:moveTo>
                  <a:cubicBezTo>
                    <a:pt x="929" y="1382"/>
                    <a:pt x="1036" y="1477"/>
                    <a:pt x="1036" y="1656"/>
                  </a:cubicBezTo>
                  <a:cubicBezTo>
                    <a:pt x="1036" y="1810"/>
                    <a:pt x="929" y="1906"/>
                    <a:pt x="786" y="1941"/>
                  </a:cubicBezTo>
                  <a:lnTo>
                    <a:pt x="786" y="1322"/>
                  </a:lnTo>
                  <a:close/>
                  <a:moveTo>
                    <a:pt x="703" y="1"/>
                  </a:moveTo>
                  <a:cubicBezTo>
                    <a:pt x="655" y="1"/>
                    <a:pt x="620" y="36"/>
                    <a:pt x="620" y="60"/>
                  </a:cubicBezTo>
                  <a:lnTo>
                    <a:pt x="620" y="156"/>
                  </a:lnTo>
                  <a:cubicBezTo>
                    <a:pt x="334" y="179"/>
                    <a:pt x="60" y="334"/>
                    <a:pt x="60" y="691"/>
                  </a:cubicBezTo>
                  <a:cubicBezTo>
                    <a:pt x="60" y="1060"/>
                    <a:pt x="346" y="1168"/>
                    <a:pt x="620" y="1251"/>
                  </a:cubicBezTo>
                  <a:lnTo>
                    <a:pt x="620" y="1941"/>
                  </a:lnTo>
                  <a:cubicBezTo>
                    <a:pt x="322" y="1906"/>
                    <a:pt x="239" y="1715"/>
                    <a:pt x="143" y="1715"/>
                  </a:cubicBezTo>
                  <a:cubicBezTo>
                    <a:pt x="60" y="1715"/>
                    <a:pt x="1" y="1810"/>
                    <a:pt x="1" y="1882"/>
                  </a:cubicBezTo>
                  <a:cubicBezTo>
                    <a:pt x="1" y="2025"/>
                    <a:pt x="239" y="2227"/>
                    <a:pt x="620" y="2227"/>
                  </a:cubicBezTo>
                  <a:lnTo>
                    <a:pt x="620" y="2311"/>
                  </a:lnTo>
                  <a:cubicBezTo>
                    <a:pt x="620" y="2346"/>
                    <a:pt x="644" y="2370"/>
                    <a:pt x="703" y="2370"/>
                  </a:cubicBezTo>
                  <a:cubicBezTo>
                    <a:pt x="751" y="2370"/>
                    <a:pt x="798" y="2346"/>
                    <a:pt x="798" y="2311"/>
                  </a:cubicBezTo>
                  <a:lnTo>
                    <a:pt x="798" y="2203"/>
                  </a:lnTo>
                  <a:cubicBezTo>
                    <a:pt x="1108" y="2168"/>
                    <a:pt x="1310" y="1965"/>
                    <a:pt x="1310" y="1608"/>
                  </a:cubicBezTo>
                  <a:cubicBezTo>
                    <a:pt x="1334" y="1227"/>
                    <a:pt x="1048" y="1096"/>
                    <a:pt x="798" y="1001"/>
                  </a:cubicBezTo>
                  <a:lnTo>
                    <a:pt x="798" y="406"/>
                  </a:lnTo>
                  <a:cubicBezTo>
                    <a:pt x="1001" y="417"/>
                    <a:pt x="1084" y="513"/>
                    <a:pt x="1144" y="513"/>
                  </a:cubicBezTo>
                  <a:cubicBezTo>
                    <a:pt x="1227" y="513"/>
                    <a:pt x="1275" y="406"/>
                    <a:pt x="1275" y="346"/>
                  </a:cubicBezTo>
                  <a:cubicBezTo>
                    <a:pt x="1275" y="203"/>
                    <a:pt x="989" y="144"/>
                    <a:pt x="798" y="144"/>
                  </a:cubicBezTo>
                  <a:lnTo>
                    <a:pt x="798" y="60"/>
                  </a:lnTo>
                  <a:cubicBezTo>
                    <a:pt x="798" y="36"/>
                    <a:pt x="751" y="1"/>
                    <a:pt x="703"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2" name="Google Shape;172;p23"/>
          <p:cNvGrpSpPr/>
          <p:nvPr/>
        </p:nvGrpSpPr>
        <p:grpSpPr>
          <a:xfrm>
            <a:off x="7344457" y="1260529"/>
            <a:ext cx="718084" cy="627853"/>
            <a:chOff x="7500054" y="2934735"/>
            <a:chExt cx="350576" cy="280454"/>
          </a:xfrm>
        </p:grpSpPr>
        <p:sp>
          <p:nvSpPr>
            <p:cNvPr id="173" name="Google Shape;173;p23"/>
            <p:cNvSpPr/>
            <p:nvPr/>
          </p:nvSpPr>
          <p:spPr>
            <a:xfrm>
              <a:off x="7571671" y="2959371"/>
              <a:ext cx="191426" cy="10249"/>
            </a:xfrm>
            <a:custGeom>
              <a:rect b="b" l="l" r="r" t="t"/>
              <a:pathLst>
                <a:path extrusionOk="0" h="322" w="6014">
                  <a:moveTo>
                    <a:pt x="156" y="0"/>
                  </a:moveTo>
                  <a:cubicBezTo>
                    <a:pt x="72" y="0"/>
                    <a:pt x="1" y="71"/>
                    <a:pt x="1" y="167"/>
                  </a:cubicBezTo>
                  <a:cubicBezTo>
                    <a:pt x="1" y="250"/>
                    <a:pt x="72" y="322"/>
                    <a:pt x="156" y="322"/>
                  </a:cubicBezTo>
                  <a:lnTo>
                    <a:pt x="5847" y="322"/>
                  </a:lnTo>
                  <a:cubicBezTo>
                    <a:pt x="5930" y="322"/>
                    <a:pt x="6014" y="250"/>
                    <a:pt x="6014" y="167"/>
                  </a:cubicBezTo>
                  <a:cubicBezTo>
                    <a:pt x="6014" y="71"/>
                    <a:pt x="5930" y="0"/>
                    <a:pt x="5847"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3"/>
            <p:cNvSpPr/>
            <p:nvPr/>
          </p:nvSpPr>
          <p:spPr>
            <a:xfrm>
              <a:off x="7500054" y="2934735"/>
              <a:ext cx="350576" cy="280454"/>
            </a:xfrm>
            <a:custGeom>
              <a:rect b="b" l="l" r="r" t="t"/>
              <a:pathLst>
                <a:path extrusionOk="0" h="8811" w="11014">
                  <a:moveTo>
                    <a:pt x="1501" y="310"/>
                  </a:moveTo>
                  <a:lnTo>
                    <a:pt x="1501" y="1560"/>
                  </a:lnTo>
                  <a:lnTo>
                    <a:pt x="310" y="1560"/>
                  </a:lnTo>
                  <a:lnTo>
                    <a:pt x="310" y="417"/>
                  </a:lnTo>
                  <a:cubicBezTo>
                    <a:pt x="310" y="357"/>
                    <a:pt x="358" y="310"/>
                    <a:pt x="417" y="310"/>
                  </a:cubicBezTo>
                  <a:close/>
                  <a:moveTo>
                    <a:pt x="8990" y="310"/>
                  </a:moveTo>
                  <a:cubicBezTo>
                    <a:pt x="9049" y="310"/>
                    <a:pt x="9097" y="357"/>
                    <a:pt x="9097" y="417"/>
                  </a:cubicBezTo>
                  <a:lnTo>
                    <a:pt x="9097" y="1560"/>
                  </a:lnTo>
                  <a:lnTo>
                    <a:pt x="1834" y="1560"/>
                  </a:lnTo>
                  <a:lnTo>
                    <a:pt x="1834" y="310"/>
                  </a:lnTo>
                  <a:close/>
                  <a:moveTo>
                    <a:pt x="10419" y="3453"/>
                  </a:moveTo>
                  <a:cubicBezTo>
                    <a:pt x="10561" y="3453"/>
                    <a:pt x="10704" y="3572"/>
                    <a:pt x="10704" y="3739"/>
                  </a:cubicBezTo>
                  <a:cubicBezTo>
                    <a:pt x="10704" y="3893"/>
                    <a:pt x="10561" y="4013"/>
                    <a:pt x="10419" y="4013"/>
                  </a:cubicBezTo>
                  <a:cubicBezTo>
                    <a:pt x="10264" y="4013"/>
                    <a:pt x="10133" y="3893"/>
                    <a:pt x="10133" y="3739"/>
                  </a:cubicBezTo>
                  <a:cubicBezTo>
                    <a:pt x="10133" y="3572"/>
                    <a:pt x="10252" y="3453"/>
                    <a:pt x="10419" y="3453"/>
                  </a:cubicBezTo>
                  <a:close/>
                  <a:moveTo>
                    <a:pt x="6537" y="4786"/>
                  </a:moveTo>
                  <a:cubicBezTo>
                    <a:pt x="6680" y="4786"/>
                    <a:pt x="6811" y="4906"/>
                    <a:pt x="6811" y="5072"/>
                  </a:cubicBezTo>
                  <a:cubicBezTo>
                    <a:pt x="6811" y="5239"/>
                    <a:pt x="6680" y="5358"/>
                    <a:pt x="6537" y="5358"/>
                  </a:cubicBezTo>
                  <a:cubicBezTo>
                    <a:pt x="6382" y="5358"/>
                    <a:pt x="6251" y="5239"/>
                    <a:pt x="6251" y="5072"/>
                  </a:cubicBezTo>
                  <a:cubicBezTo>
                    <a:pt x="6251" y="4906"/>
                    <a:pt x="6370" y="4786"/>
                    <a:pt x="6537" y="4786"/>
                  </a:cubicBezTo>
                  <a:close/>
                  <a:moveTo>
                    <a:pt x="8240" y="6156"/>
                  </a:moveTo>
                  <a:cubicBezTo>
                    <a:pt x="8394" y="6156"/>
                    <a:pt x="8525" y="6275"/>
                    <a:pt x="8525" y="6441"/>
                  </a:cubicBezTo>
                  <a:cubicBezTo>
                    <a:pt x="8525" y="6608"/>
                    <a:pt x="8394" y="6727"/>
                    <a:pt x="8240" y="6727"/>
                  </a:cubicBezTo>
                  <a:cubicBezTo>
                    <a:pt x="8097" y="6727"/>
                    <a:pt x="7966" y="6608"/>
                    <a:pt x="7966" y="6441"/>
                  </a:cubicBezTo>
                  <a:cubicBezTo>
                    <a:pt x="7966" y="6299"/>
                    <a:pt x="8073" y="6156"/>
                    <a:pt x="8240" y="6156"/>
                  </a:cubicBezTo>
                  <a:close/>
                  <a:moveTo>
                    <a:pt x="4811" y="6382"/>
                  </a:moveTo>
                  <a:cubicBezTo>
                    <a:pt x="4954" y="6382"/>
                    <a:pt x="5085" y="6501"/>
                    <a:pt x="5085" y="6668"/>
                  </a:cubicBezTo>
                  <a:cubicBezTo>
                    <a:pt x="5085" y="6834"/>
                    <a:pt x="4954" y="6953"/>
                    <a:pt x="4811" y="6953"/>
                  </a:cubicBezTo>
                  <a:cubicBezTo>
                    <a:pt x="4656" y="6953"/>
                    <a:pt x="4525" y="6834"/>
                    <a:pt x="4525" y="6668"/>
                  </a:cubicBezTo>
                  <a:cubicBezTo>
                    <a:pt x="4525" y="6501"/>
                    <a:pt x="4644" y="6382"/>
                    <a:pt x="4811" y="6382"/>
                  </a:cubicBezTo>
                  <a:close/>
                  <a:moveTo>
                    <a:pt x="417" y="0"/>
                  </a:moveTo>
                  <a:cubicBezTo>
                    <a:pt x="179" y="0"/>
                    <a:pt x="1" y="143"/>
                    <a:pt x="1" y="417"/>
                  </a:cubicBezTo>
                  <a:lnTo>
                    <a:pt x="1" y="8382"/>
                  </a:lnTo>
                  <a:cubicBezTo>
                    <a:pt x="1" y="8620"/>
                    <a:pt x="191" y="8787"/>
                    <a:pt x="417" y="8787"/>
                  </a:cubicBezTo>
                  <a:lnTo>
                    <a:pt x="4513" y="8787"/>
                  </a:lnTo>
                  <a:cubicBezTo>
                    <a:pt x="4596" y="8787"/>
                    <a:pt x="4668" y="8715"/>
                    <a:pt x="4668" y="8632"/>
                  </a:cubicBezTo>
                  <a:cubicBezTo>
                    <a:pt x="4668" y="8537"/>
                    <a:pt x="4596" y="8465"/>
                    <a:pt x="4513" y="8465"/>
                  </a:cubicBezTo>
                  <a:lnTo>
                    <a:pt x="417" y="8465"/>
                  </a:lnTo>
                  <a:cubicBezTo>
                    <a:pt x="358" y="8465"/>
                    <a:pt x="310" y="8418"/>
                    <a:pt x="310" y="8358"/>
                  </a:cubicBezTo>
                  <a:lnTo>
                    <a:pt x="310" y="1869"/>
                  </a:lnTo>
                  <a:lnTo>
                    <a:pt x="9073" y="1869"/>
                  </a:lnTo>
                  <a:lnTo>
                    <a:pt x="9073" y="5144"/>
                  </a:lnTo>
                  <a:lnTo>
                    <a:pt x="8502" y="5894"/>
                  </a:lnTo>
                  <a:cubicBezTo>
                    <a:pt x="8418" y="5846"/>
                    <a:pt x="8335" y="5834"/>
                    <a:pt x="8240" y="5834"/>
                  </a:cubicBezTo>
                  <a:cubicBezTo>
                    <a:pt x="8109" y="5834"/>
                    <a:pt x="7978" y="5870"/>
                    <a:pt x="7871" y="5965"/>
                  </a:cubicBezTo>
                  <a:lnTo>
                    <a:pt x="7073" y="5322"/>
                  </a:lnTo>
                  <a:cubicBezTo>
                    <a:pt x="7109" y="5251"/>
                    <a:pt x="7132" y="5156"/>
                    <a:pt x="7132" y="5060"/>
                  </a:cubicBezTo>
                  <a:cubicBezTo>
                    <a:pt x="7132" y="4727"/>
                    <a:pt x="6859" y="4441"/>
                    <a:pt x="6513" y="4441"/>
                  </a:cubicBezTo>
                  <a:cubicBezTo>
                    <a:pt x="6192" y="4441"/>
                    <a:pt x="5906" y="4715"/>
                    <a:pt x="5906" y="5060"/>
                  </a:cubicBezTo>
                  <a:cubicBezTo>
                    <a:pt x="5906" y="5167"/>
                    <a:pt x="5942" y="5263"/>
                    <a:pt x="5978" y="5358"/>
                  </a:cubicBezTo>
                  <a:lnTo>
                    <a:pt x="5108" y="6144"/>
                  </a:lnTo>
                  <a:cubicBezTo>
                    <a:pt x="5013" y="6084"/>
                    <a:pt x="4906" y="6049"/>
                    <a:pt x="4787" y="6049"/>
                  </a:cubicBezTo>
                  <a:cubicBezTo>
                    <a:pt x="4465" y="6049"/>
                    <a:pt x="4180" y="6322"/>
                    <a:pt x="4180" y="6668"/>
                  </a:cubicBezTo>
                  <a:cubicBezTo>
                    <a:pt x="4180" y="6989"/>
                    <a:pt x="4454" y="7275"/>
                    <a:pt x="4787" y="7275"/>
                  </a:cubicBezTo>
                  <a:cubicBezTo>
                    <a:pt x="5132" y="7275"/>
                    <a:pt x="5406" y="7001"/>
                    <a:pt x="5406" y="6668"/>
                  </a:cubicBezTo>
                  <a:cubicBezTo>
                    <a:pt x="5406" y="6560"/>
                    <a:pt x="5370" y="6465"/>
                    <a:pt x="5323" y="6382"/>
                  </a:cubicBezTo>
                  <a:lnTo>
                    <a:pt x="6204" y="5572"/>
                  </a:lnTo>
                  <a:cubicBezTo>
                    <a:pt x="6299" y="5620"/>
                    <a:pt x="6394" y="5656"/>
                    <a:pt x="6501" y="5656"/>
                  </a:cubicBezTo>
                  <a:cubicBezTo>
                    <a:pt x="6620" y="5656"/>
                    <a:pt x="6740" y="5620"/>
                    <a:pt x="6835" y="5548"/>
                  </a:cubicBezTo>
                  <a:lnTo>
                    <a:pt x="7644" y="6203"/>
                  </a:lnTo>
                  <a:cubicBezTo>
                    <a:pt x="7621" y="6263"/>
                    <a:pt x="7609" y="6334"/>
                    <a:pt x="7609" y="6406"/>
                  </a:cubicBezTo>
                  <a:cubicBezTo>
                    <a:pt x="7609" y="6739"/>
                    <a:pt x="7871" y="7025"/>
                    <a:pt x="8216" y="7025"/>
                  </a:cubicBezTo>
                  <a:cubicBezTo>
                    <a:pt x="8561" y="7025"/>
                    <a:pt x="8823" y="6751"/>
                    <a:pt x="8823" y="6406"/>
                  </a:cubicBezTo>
                  <a:cubicBezTo>
                    <a:pt x="8823" y="6287"/>
                    <a:pt x="8799" y="6168"/>
                    <a:pt x="8716" y="6084"/>
                  </a:cubicBezTo>
                  <a:lnTo>
                    <a:pt x="9061" y="5656"/>
                  </a:lnTo>
                  <a:lnTo>
                    <a:pt x="9061" y="8382"/>
                  </a:lnTo>
                  <a:cubicBezTo>
                    <a:pt x="9061" y="8442"/>
                    <a:pt x="9014" y="8477"/>
                    <a:pt x="8954" y="8477"/>
                  </a:cubicBezTo>
                  <a:lnTo>
                    <a:pt x="5227" y="8477"/>
                  </a:lnTo>
                  <a:cubicBezTo>
                    <a:pt x="5132" y="8477"/>
                    <a:pt x="5061" y="8561"/>
                    <a:pt x="5061" y="8644"/>
                  </a:cubicBezTo>
                  <a:cubicBezTo>
                    <a:pt x="5061" y="8739"/>
                    <a:pt x="5132" y="8811"/>
                    <a:pt x="5227" y="8811"/>
                  </a:cubicBezTo>
                  <a:lnTo>
                    <a:pt x="8954" y="8811"/>
                  </a:lnTo>
                  <a:cubicBezTo>
                    <a:pt x="9192" y="8811"/>
                    <a:pt x="9371" y="8620"/>
                    <a:pt x="9371" y="8394"/>
                  </a:cubicBezTo>
                  <a:lnTo>
                    <a:pt x="9371" y="5287"/>
                  </a:lnTo>
                  <a:lnTo>
                    <a:pt x="10145" y="4298"/>
                  </a:lnTo>
                  <a:cubicBezTo>
                    <a:pt x="10228" y="4334"/>
                    <a:pt x="10299" y="4346"/>
                    <a:pt x="10383" y="4346"/>
                  </a:cubicBezTo>
                  <a:cubicBezTo>
                    <a:pt x="10716" y="4346"/>
                    <a:pt x="10990" y="4072"/>
                    <a:pt x="10990" y="3739"/>
                  </a:cubicBezTo>
                  <a:cubicBezTo>
                    <a:pt x="11014" y="3405"/>
                    <a:pt x="10740" y="3131"/>
                    <a:pt x="10419" y="3131"/>
                  </a:cubicBezTo>
                  <a:cubicBezTo>
                    <a:pt x="10085" y="3131"/>
                    <a:pt x="9811" y="3405"/>
                    <a:pt x="9811" y="3751"/>
                  </a:cubicBezTo>
                  <a:cubicBezTo>
                    <a:pt x="9811" y="3882"/>
                    <a:pt x="9847" y="4001"/>
                    <a:pt x="9930" y="4108"/>
                  </a:cubicBezTo>
                  <a:lnTo>
                    <a:pt x="9407" y="4763"/>
                  </a:lnTo>
                  <a:lnTo>
                    <a:pt x="9407" y="381"/>
                  </a:lnTo>
                  <a:cubicBezTo>
                    <a:pt x="9407" y="191"/>
                    <a:pt x="9276" y="0"/>
                    <a:pt x="8990"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3"/>
            <p:cNvSpPr/>
            <p:nvPr/>
          </p:nvSpPr>
          <p:spPr>
            <a:xfrm>
              <a:off x="7539459" y="3074564"/>
              <a:ext cx="82663" cy="10249"/>
            </a:xfrm>
            <a:custGeom>
              <a:rect b="b" l="l" r="r" t="t"/>
              <a:pathLst>
                <a:path extrusionOk="0" h="322" w="2597">
                  <a:moveTo>
                    <a:pt x="156" y="1"/>
                  </a:moveTo>
                  <a:cubicBezTo>
                    <a:pt x="72" y="1"/>
                    <a:pt x="1" y="72"/>
                    <a:pt x="1" y="155"/>
                  </a:cubicBezTo>
                  <a:cubicBezTo>
                    <a:pt x="1" y="251"/>
                    <a:pt x="72" y="322"/>
                    <a:pt x="156" y="322"/>
                  </a:cubicBezTo>
                  <a:lnTo>
                    <a:pt x="2442" y="322"/>
                  </a:lnTo>
                  <a:cubicBezTo>
                    <a:pt x="2525" y="322"/>
                    <a:pt x="2596" y="251"/>
                    <a:pt x="2596" y="155"/>
                  </a:cubicBezTo>
                  <a:cubicBezTo>
                    <a:pt x="2596" y="72"/>
                    <a:pt x="2525" y="1"/>
                    <a:pt x="244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3"/>
            <p:cNvSpPr/>
            <p:nvPr/>
          </p:nvSpPr>
          <p:spPr>
            <a:xfrm>
              <a:off x="7539459" y="3099582"/>
              <a:ext cx="82663" cy="10249"/>
            </a:xfrm>
            <a:custGeom>
              <a:rect b="b" l="l" r="r" t="t"/>
              <a:pathLst>
                <a:path extrusionOk="0" h="322" w="2597">
                  <a:moveTo>
                    <a:pt x="156" y="0"/>
                  </a:moveTo>
                  <a:cubicBezTo>
                    <a:pt x="72" y="0"/>
                    <a:pt x="1" y="72"/>
                    <a:pt x="1" y="167"/>
                  </a:cubicBezTo>
                  <a:cubicBezTo>
                    <a:pt x="1" y="250"/>
                    <a:pt x="72" y="322"/>
                    <a:pt x="156" y="322"/>
                  </a:cubicBezTo>
                  <a:lnTo>
                    <a:pt x="2442" y="322"/>
                  </a:lnTo>
                  <a:cubicBezTo>
                    <a:pt x="2525" y="322"/>
                    <a:pt x="2596" y="250"/>
                    <a:pt x="2596" y="167"/>
                  </a:cubicBezTo>
                  <a:cubicBezTo>
                    <a:pt x="2596" y="72"/>
                    <a:pt x="2525" y="0"/>
                    <a:pt x="244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3"/>
            <p:cNvSpPr/>
            <p:nvPr/>
          </p:nvSpPr>
          <p:spPr>
            <a:xfrm>
              <a:off x="7539459" y="3124601"/>
              <a:ext cx="82663" cy="10631"/>
            </a:xfrm>
            <a:custGeom>
              <a:rect b="b" l="l" r="r" t="t"/>
              <a:pathLst>
                <a:path extrusionOk="0" h="334" w="2597">
                  <a:moveTo>
                    <a:pt x="156" y="0"/>
                  </a:moveTo>
                  <a:cubicBezTo>
                    <a:pt x="72" y="0"/>
                    <a:pt x="1" y="72"/>
                    <a:pt x="1" y="167"/>
                  </a:cubicBezTo>
                  <a:cubicBezTo>
                    <a:pt x="1" y="250"/>
                    <a:pt x="72" y="334"/>
                    <a:pt x="156" y="334"/>
                  </a:cubicBezTo>
                  <a:lnTo>
                    <a:pt x="2442" y="334"/>
                  </a:lnTo>
                  <a:cubicBezTo>
                    <a:pt x="2525" y="334"/>
                    <a:pt x="2596" y="250"/>
                    <a:pt x="2596" y="167"/>
                  </a:cubicBezTo>
                  <a:cubicBezTo>
                    <a:pt x="2596" y="72"/>
                    <a:pt x="2525" y="0"/>
                    <a:pt x="244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3"/>
            <p:cNvSpPr/>
            <p:nvPr/>
          </p:nvSpPr>
          <p:spPr>
            <a:xfrm>
              <a:off x="7539459" y="3149587"/>
              <a:ext cx="82663" cy="10663"/>
            </a:xfrm>
            <a:custGeom>
              <a:rect b="b" l="l" r="r" t="t"/>
              <a:pathLst>
                <a:path extrusionOk="0" h="335" w="2597">
                  <a:moveTo>
                    <a:pt x="156" y="1"/>
                  </a:moveTo>
                  <a:cubicBezTo>
                    <a:pt x="72" y="1"/>
                    <a:pt x="1" y="84"/>
                    <a:pt x="1" y="168"/>
                  </a:cubicBezTo>
                  <a:cubicBezTo>
                    <a:pt x="1" y="263"/>
                    <a:pt x="72" y="334"/>
                    <a:pt x="156" y="334"/>
                  </a:cubicBezTo>
                  <a:lnTo>
                    <a:pt x="2442" y="334"/>
                  </a:lnTo>
                  <a:cubicBezTo>
                    <a:pt x="2525" y="334"/>
                    <a:pt x="2596" y="263"/>
                    <a:pt x="2596" y="168"/>
                  </a:cubicBezTo>
                  <a:cubicBezTo>
                    <a:pt x="2596" y="84"/>
                    <a:pt x="2525" y="1"/>
                    <a:pt x="244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3"/>
            <p:cNvSpPr/>
            <p:nvPr/>
          </p:nvSpPr>
          <p:spPr>
            <a:xfrm>
              <a:off x="7539459" y="3174988"/>
              <a:ext cx="82663" cy="10281"/>
            </a:xfrm>
            <a:custGeom>
              <a:rect b="b" l="l" r="r" t="t"/>
              <a:pathLst>
                <a:path extrusionOk="0" h="323" w="2597">
                  <a:moveTo>
                    <a:pt x="156" y="1"/>
                  </a:moveTo>
                  <a:cubicBezTo>
                    <a:pt x="72" y="1"/>
                    <a:pt x="1" y="72"/>
                    <a:pt x="1" y="155"/>
                  </a:cubicBezTo>
                  <a:cubicBezTo>
                    <a:pt x="1" y="251"/>
                    <a:pt x="72" y="322"/>
                    <a:pt x="156" y="322"/>
                  </a:cubicBezTo>
                  <a:lnTo>
                    <a:pt x="2442" y="322"/>
                  </a:lnTo>
                  <a:cubicBezTo>
                    <a:pt x="2525" y="322"/>
                    <a:pt x="2596" y="251"/>
                    <a:pt x="2596" y="155"/>
                  </a:cubicBezTo>
                  <a:cubicBezTo>
                    <a:pt x="2596" y="72"/>
                    <a:pt x="2525" y="1"/>
                    <a:pt x="2442" y="1"/>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23"/>
            <p:cNvSpPr/>
            <p:nvPr/>
          </p:nvSpPr>
          <p:spPr>
            <a:xfrm>
              <a:off x="7539459" y="3011286"/>
              <a:ext cx="220614" cy="47395"/>
            </a:xfrm>
            <a:custGeom>
              <a:rect b="b" l="l" r="r" t="t"/>
              <a:pathLst>
                <a:path extrusionOk="0" h="1489" w="6931">
                  <a:moveTo>
                    <a:pt x="418" y="0"/>
                  </a:moveTo>
                  <a:cubicBezTo>
                    <a:pt x="179" y="0"/>
                    <a:pt x="1" y="191"/>
                    <a:pt x="1" y="417"/>
                  </a:cubicBezTo>
                  <a:lnTo>
                    <a:pt x="1" y="1072"/>
                  </a:lnTo>
                  <a:cubicBezTo>
                    <a:pt x="1" y="1310"/>
                    <a:pt x="191" y="1488"/>
                    <a:pt x="418" y="1488"/>
                  </a:cubicBezTo>
                  <a:lnTo>
                    <a:pt x="3251" y="1488"/>
                  </a:lnTo>
                  <a:cubicBezTo>
                    <a:pt x="3346" y="1488"/>
                    <a:pt x="3418" y="1417"/>
                    <a:pt x="3418" y="1322"/>
                  </a:cubicBezTo>
                  <a:cubicBezTo>
                    <a:pt x="3418" y="1238"/>
                    <a:pt x="3346" y="1167"/>
                    <a:pt x="3251" y="1167"/>
                  </a:cubicBezTo>
                  <a:lnTo>
                    <a:pt x="418" y="1167"/>
                  </a:lnTo>
                  <a:cubicBezTo>
                    <a:pt x="358" y="1167"/>
                    <a:pt x="310" y="1119"/>
                    <a:pt x="310" y="1060"/>
                  </a:cubicBezTo>
                  <a:lnTo>
                    <a:pt x="310" y="405"/>
                  </a:lnTo>
                  <a:cubicBezTo>
                    <a:pt x="310" y="345"/>
                    <a:pt x="358" y="298"/>
                    <a:pt x="418" y="298"/>
                  </a:cubicBezTo>
                  <a:lnTo>
                    <a:pt x="6502" y="298"/>
                  </a:lnTo>
                  <a:cubicBezTo>
                    <a:pt x="6561" y="298"/>
                    <a:pt x="6609" y="345"/>
                    <a:pt x="6609" y="405"/>
                  </a:cubicBezTo>
                  <a:lnTo>
                    <a:pt x="6609" y="1060"/>
                  </a:lnTo>
                  <a:cubicBezTo>
                    <a:pt x="6609" y="1119"/>
                    <a:pt x="6561" y="1167"/>
                    <a:pt x="6502" y="1167"/>
                  </a:cubicBezTo>
                  <a:lnTo>
                    <a:pt x="4013" y="1167"/>
                  </a:lnTo>
                  <a:cubicBezTo>
                    <a:pt x="3930" y="1167"/>
                    <a:pt x="3847" y="1238"/>
                    <a:pt x="3847" y="1322"/>
                  </a:cubicBezTo>
                  <a:cubicBezTo>
                    <a:pt x="3847" y="1417"/>
                    <a:pt x="3930" y="1488"/>
                    <a:pt x="4013" y="1488"/>
                  </a:cubicBezTo>
                  <a:lnTo>
                    <a:pt x="6502" y="1488"/>
                  </a:lnTo>
                  <a:cubicBezTo>
                    <a:pt x="6740" y="1488"/>
                    <a:pt x="6918" y="1298"/>
                    <a:pt x="6918" y="1072"/>
                  </a:cubicBezTo>
                  <a:lnTo>
                    <a:pt x="6918" y="417"/>
                  </a:lnTo>
                  <a:cubicBezTo>
                    <a:pt x="6930" y="203"/>
                    <a:pt x="6740" y="0"/>
                    <a:pt x="6502" y="0"/>
                  </a:cubicBez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pic>
        <p:nvPicPr>
          <p:cNvPr id="186" name="Google Shape;186;p24"/>
          <p:cNvPicPr preferRelativeResize="0"/>
          <p:nvPr>
            <p:ph idx="3" type="pic"/>
          </p:nvPr>
        </p:nvPicPr>
        <p:blipFill rotWithShape="1">
          <a:blip r:embed="rId3">
            <a:alphaModFix/>
          </a:blip>
          <a:srcRect b="3380" l="0" r="7783" t="-3379"/>
          <a:stretch/>
        </p:blipFill>
        <p:spPr>
          <a:xfrm>
            <a:off x="3912889" y="793456"/>
            <a:ext cx="5231099" cy="2951699"/>
          </a:xfrm>
          <a:prstGeom prst="rect">
            <a:avLst/>
          </a:prstGeom>
        </p:spPr>
      </p:pic>
      <p:sp>
        <p:nvSpPr>
          <p:cNvPr id="187" name="Google Shape;187;p24"/>
          <p:cNvSpPr txBox="1"/>
          <p:nvPr>
            <p:ph idx="1" type="body"/>
          </p:nvPr>
        </p:nvSpPr>
        <p:spPr>
          <a:xfrm>
            <a:off x="352900" y="1344543"/>
            <a:ext cx="2981100" cy="1849500"/>
          </a:xfrm>
          <a:prstGeom prst="rect">
            <a:avLst/>
          </a:prstGeom>
        </p:spPr>
        <p:txBody>
          <a:bodyPr anchorCtr="0" anchor="t" bIns="45700" lIns="91425" spcFirstLastPara="1" rIns="91425" wrap="square" tIns="45700">
            <a:normAutofit lnSpcReduction="10000"/>
          </a:bodyPr>
          <a:lstStyle/>
          <a:p>
            <a:pPr indent="0" lvl="0" marL="0" rtl="0" algn="l">
              <a:lnSpc>
                <a:spcPct val="90000"/>
              </a:lnSpc>
              <a:spcBef>
                <a:spcPts val="360"/>
              </a:spcBef>
              <a:spcAft>
                <a:spcPts val="0"/>
              </a:spcAft>
              <a:buNone/>
            </a:pPr>
            <a:r>
              <a:rPr lang="en-US" sz="2400"/>
              <a:t>Develop &amp; release a Request for Grant Application (RFGA)</a:t>
            </a:r>
            <a:endParaRPr sz="2400"/>
          </a:p>
          <a:p>
            <a:pPr indent="0" lvl="0" marL="0" rtl="0" algn="l">
              <a:lnSpc>
                <a:spcPct val="90000"/>
              </a:lnSpc>
              <a:spcBef>
                <a:spcPts val="360"/>
              </a:spcBef>
              <a:spcAft>
                <a:spcPts val="0"/>
              </a:spcAft>
              <a:buNone/>
            </a:pPr>
            <a:r>
              <a:t/>
            </a:r>
            <a:endParaRPr sz="2400"/>
          </a:p>
          <a:p>
            <a:pPr indent="0" lvl="0" marL="0" rtl="0" algn="l">
              <a:lnSpc>
                <a:spcPct val="115000"/>
              </a:lnSpc>
              <a:spcBef>
                <a:spcPts val="360"/>
              </a:spcBef>
              <a:spcAft>
                <a:spcPts val="0"/>
              </a:spcAft>
              <a:buNone/>
            </a:pPr>
            <a:r>
              <a:rPr lang="en-US" sz="1400">
                <a:latin typeface="Arial"/>
                <a:ea typeface="Arial"/>
                <a:cs typeface="Arial"/>
                <a:sym typeface="Arial"/>
              </a:rPr>
              <a:t>*</a:t>
            </a:r>
            <a:r>
              <a:rPr lang="en-US" sz="1400">
                <a:latin typeface="Arial"/>
                <a:ea typeface="Arial"/>
                <a:cs typeface="Arial"/>
                <a:sym typeface="Arial"/>
              </a:rPr>
              <a:t>Announcement made public on our website</a:t>
            </a:r>
            <a:r>
              <a:rPr lang="en-US" sz="1400">
                <a:latin typeface="Arial"/>
                <a:ea typeface="Arial"/>
                <a:cs typeface="Arial"/>
                <a:sym typeface="Arial"/>
              </a:rPr>
              <a:t> </a:t>
            </a:r>
            <a:endParaRPr sz="1400">
              <a:latin typeface="Arial"/>
              <a:ea typeface="Arial"/>
              <a:cs typeface="Arial"/>
              <a:sym typeface="Arial"/>
            </a:endParaRPr>
          </a:p>
        </p:txBody>
      </p:sp>
      <p:sp>
        <p:nvSpPr>
          <p:cNvPr id="188" name="Google Shape;188;p24"/>
          <p:cNvSpPr txBox="1"/>
          <p:nvPr>
            <p:ph idx="4294967295" type="body"/>
          </p:nvPr>
        </p:nvSpPr>
        <p:spPr>
          <a:xfrm>
            <a:off x="91375" y="142132"/>
            <a:ext cx="8229600" cy="337500"/>
          </a:xfrm>
          <a:prstGeom prst="rect">
            <a:avLst/>
          </a:prstGeom>
        </p:spPr>
        <p:txBody>
          <a:bodyPr anchorCtr="0" anchor="t" bIns="45700" lIns="91425" spcFirstLastPara="1" rIns="91425" wrap="square" tIns="45700">
            <a:noAutofit/>
          </a:bodyPr>
          <a:lstStyle/>
          <a:p>
            <a:pPr indent="0" lvl="0" marL="0" rtl="0" algn="l">
              <a:lnSpc>
                <a:spcPct val="80000"/>
              </a:lnSpc>
              <a:spcBef>
                <a:spcPts val="640"/>
              </a:spcBef>
              <a:spcAft>
                <a:spcPts val="0"/>
              </a:spcAft>
              <a:buSzPts val="688"/>
              <a:buNone/>
            </a:pPr>
            <a:r>
              <a:rPr b="1" lang="en-US">
                <a:latin typeface="Arial"/>
                <a:ea typeface="Arial"/>
                <a:cs typeface="Arial"/>
                <a:sym typeface="Arial"/>
              </a:rPr>
              <a:t>Looking Forward</a:t>
            </a:r>
            <a:endParaRPr b="1">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5"/>
          <p:cNvSpPr txBox="1"/>
          <p:nvPr>
            <p:ph idx="1" type="subTitle"/>
          </p:nvPr>
        </p:nvSpPr>
        <p:spPr>
          <a:xfrm>
            <a:off x="1174950" y="1694750"/>
            <a:ext cx="6440700" cy="1938600"/>
          </a:xfrm>
          <a:prstGeom prst="rect">
            <a:avLst/>
          </a:prstGeom>
        </p:spPr>
        <p:txBody>
          <a:bodyPr anchorCtr="0" anchor="t" bIns="45700" lIns="91425" spcFirstLastPara="1" rIns="91425" wrap="square" tIns="45700">
            <a:normAutofit fontScale="85000" lnSpcReduction="20000"/>
          </a:bodyPr>
          <a:lstStyle/>
          <a:p>
            <a:pPr indent="0" lvl="0" marL="0" rtl="0" algn="ctr">
              <a:lnSpc>
                <a:spcPct val="115000"/>
              </a:lnSpc>
              <a:spcBef>
                <a:spcPts val="640"/>
              </a:spcBef>
              <a:spcAft>
                <a:spcPts val="0"/>
              </a:spcAft>
              <a:buNone/>
            </a:pPr>
            <a:r>
              <a:rPr lang="en-US">
                <a:latin typeface="Arial"/>
                <a:ea typeface="Arial"/>
                <a:cs typeface="Arial"/>
                <a:sym typeface="Arial"/>
              </a:rPr>
              <a:t>Ways to engage: </a:t>
            </a:r>
            <a:endParaRPr>
              <a:latin typeface="Arial"/>
              <a:ea typeface="Arial"/>
              <a:cs typeface="Arial"/>
              <a:sym typeface="Arial"/>
            </a:endParaRPr>
          </a:p>
          <a:p>
            <a:pPr indent="0" lvl="0" marL="0" rtl="0" algn="ctr">
              <a:lnSpc>
                <a:spcPct val="115000"/>
              </a:lnSpc>
              <a:spcBef>
                <a:spcPts val="640"/>
              </a:spcBef>
              <a:spcAft>
                <a:spcPts val="0"/>
              </a:spcAft>
              <a:buNone/>
            </a:pPr>
            <a:r>
              <a:rPr lang="en-US">
                <a:latin typeface="Arial"/>
                <a:ea typeface="Arial"/>
                <a:cs typeface="Arial"/>
                <a:sym typeface="Arial"/>
              </a:rPr>
              <a:t>Are you be willing to be contacted by our external evaluator? </a:t>
            </a:r>
            <a:endParaRPr>
              <a:latin typeface="Arial"/>
              <a:ea typeface="Arial"/>
              <a:cs typeface="Arial"/>
              <a:sym typeface="Arial"/>
            </a:endParaRPr>
          </a:p>
          <a:p>
            <a:pPr indent="0" lvl="0" marL="0" rtl="0" algn="ctr">
              <a:lnSpc>
                <a:spcPct val="115000"/>
              </a:lnSpc>
              <a:spcBef>
                <a:spcPts val="640"/>
              </a:spcBef>
              <a:spcAft>
                <a:spcPts val="0"/>
              </a:spcAft>
              <a:buNone/>
            </a:pPr>
            <a:r>
              <a:rPr lang="en-US">
                <a:latin typeface="Arial"/>
                <a:ea typeface="Arial"/>
                <a:cs typeface="Arial"/>
                <a:sym typeface="Arial"/>
              </a:rPr>
              <a:t>Host a listening session?</a:t>
            </a:r>
            <a:endParaRPr>
              <a:latin typeface="Arial"/>
              <a:ea typeface="Arial"/>
              <a:cs typeface="Arial"/>
              <a:sym typeface="Arial"/>
            </a:endParaRPr>
          </a:p>
        </p:txBody>
      </p:sp>
      <p:sp>
        <p:nvSpPr>
          <p:cNvPr id="195" name="Google Shape;195;p25"/>
          <p:cNvSpPr txBox="1"/>
          <p:nvPr>
            <p:ph idx="4294967295" type="title"/>
          </p:nvPr>
        </p:nvSpPr>
        <p:spPr>
          <a:xfrm>
            <a:off x="0" y="0"/>
            <a:ext cx="9144000" cy="979500"/>
          </a:xfrm>
          <a:prstGeom prst="rect">
            <a:avLst/>
          </a:prstGeom>
          <a:solidFill>
            <a:schemeClr val="dk1"/>
          </a:solidFill>
          <a:ln cap="flat" cmpd="sng" w="25400">
            <a:solidFill>
              <a:schemeClr val="dk1"/>
            </a:solidFill>
            <a:prstDash val="solid"/>
            <a:round/>
            <a:headEnd len="sm" w="sm" type="none"/>
            <a:tailEnd len="sm" w="sm" type="none"/>
          </a:ln>
        </p:spPr>
        <p:txBody>
          <a:bodyPr anchorCtr="0" anchor="ctr" bIns="45700" lIns="684000" spcFirstLastPara="1" rIns="91425" wrap="square" tIns="108000">
            <a:normAutofit/>
          </a:bodyPr>
          <a:lstStyle/>
          <a:p>
            <a:pPr indent="0" lvl="0" marL="0" rtl="0" algn="ctr">
              <a:spcBef>
                <a:spcPts val="0"/>
              </a:spcBef>
              <a:spcAft>
                <a:spcPts val="0"/>
              </a:spcAft>
              <a:buClr>
                <a:schemeClr val="lt1"/>
              </a:buClr>
              <a:buSzPts val="3200"/>
              <a:buFont typeface="Calibri"/>
              <a:buNone/>
            </a:pPr>
            <a:r>
              <a:rPr b="1" lang="en-US" sz="3200">
                <a:solidFill>
                  <a:schemeClr val="lt1"/>
                </a:solidFill>
                <a:latin typeface="Arial"/>
                <a:ea typeface="Arial"/>
                <a:cs typeface="Arial"/>
                <a:sym typeface="Arial"/>
              </a:rPr>
              <a:t>We want to hear your voice!</a:t>
            </a:r>
            <a:endParaRPr b="1" sz="3200">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6"/>
          <p:cNvSpPr txBox="1"/>
          <p:nvPr>
            <p:ph type="title"/>
          </p:nvPr>
        </p:nvSpPr>
        <p:spPr>
          <a:xfrm>
            <a:off x="457200" y="205979"/>
            <a:ext cx="8229600" cy="535500"/>
          </a:xfrm>
          <a:prstGeom prst="rect">
            <a:avLst/>
          </a:prstGeom>
          <a:noFill/>
          <a:ln>
            <a:noFill/>
          </a:ln>
        </p:spPr>
        <p:txBody>
          <a:bodyPr anchorCtr="0" anchor="ctr" bIns="45700" lIns="0" spcFirstLastPara="1" rIns="91425" wrap="square" tIns="45700">
            <a:spAutoFit/>
          </a:bodyPr>
          <a:lstStyle/>
          <a:p>
            <a:pPr indent="0" lvl="0" marL="0" rtl="0" algn="ctr">
              <a:lnSpc>
                <a:spcPct val="90000"/>
              </a:lnSpc>
              <a:spcBef>
                <a:spcPts val="0"/>
              </a:spcBef>
              <a:spcAft>
                <a:spcPts val="0"/>
              </a:spcAft>
              <a:buClr>
                <a:schemeClr val="lt1"/>
              </a:buClr>
              <a:buSzPts val="3600"/>
              <a:buFont typeface="Calibri"/>
              <a:buNone/>
            </a:pPr>
            <a:r>
              <a:rPr lang="en-US" sz="3200">
                <a:latin typeface="Arial"/>
                <a:ea typeface="Arial"/>
                <a:cs typeface="Arial"/>
                <a:sym typeface="Arial"/>
              </a:rPr>
              <a:t>Contact Information</a:t>
            </a:r>
            <a:endParaRPr sz="4000">
              <a:latin typeface="Arial"/>
              <a:ea typeface="Arial"/>
              <a:cs typeface="Arial"/>
              <a:sym typeface="Arial"/>
            </a:endParaRPr>
          </a:p>
        </p:txBody>
      </p:sp>
      <p:sp>
        <p:nvSpPr>
          <p:cNvPr id="202" name="Google Shape;202;p26"/>
          <p:cNvSpPr txBox="1"/>
          <p:nvPr/>
        </p:nvSpPr>
        <p:spPr>
          <a:xfrm>
            <a:off x="706275" y="1458600"/>
            <a:ext cx="3116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203" name="Google Shape;203;p26"/>
          <p:cNvSpPr txBox="1"/>
          <p:nvPr>
            <p:ph idx="1" type="body"/>
          </p:nvPr>
        </p:nvSpPr>
        <p:spPr>
          <a:xfrm>
            <a:off x="457200" y="1200151"/>
            <a:ext cx="4038600" cy="3394500"/>
          </a:xfrm>
          <a:prstGeom prst="rect">
            <a:avLst/>
          </a:prstGeom>
        </p:spPr>
        <p:txBody>
          <a:bodyPr anchorCtr="0" anchor="t" bIns="45700" lIns="91425" spcFirstLastPara="1" rIns="91425" wrap="square" tIns="45700">
            <a:normAutofit/>
          </a:bodyPr>
          <a:lstStyle/>
          <a:p>
            <a:pPr indent="0" lvl="0" marL="0" rtl="0" algn="l">
              <a:lnSpc>
                <a:spcPct val="90000"/>
              </a:lnSpc>
              <a:spcBef>
                <a:spcPts val="560"/>
              </a:spcBef>
              <a:spcAft>
                <a:spcPts val="0"/>
              </a:spcAft>
              <a:buNone/>
            </a:pPr>
            <a:r>
              <a:rPr b="1" lang="en-US" sz="1800">
                <a:latin typeface="Arial"/>
                <a:ea typeface="Arial"/>
                <a:cs typeface="Arial"/>
                <a:sym typeface="Arial"/>
              </a:rPr>
              <a:t>Siman Qaasim</a:t>
            </a:r>
            <a:endParaRPr b="1" sz="1800">
              <a:latin typeface="Arial"/>
              <a:ea typeface="Arial"/>
              <a:cs typeface="Arial"/>
              <a:sym typeface="Arial"/>
            </a:endParaRPr>
          </a:p>
          <a:p>
            <a:pPr indent="0" lvl="0" marL="0" rtl="0" algn="l">
              <a:lnSpc>
                <a:spcPct val="90000"/>
              </a:lnSpc>
              <a:spcBef>
                <a:spcPts val="560"/>
              </a:spcBef>
              <a:spcAft>
                <a:spcPts val="0"/>
              </a:spcAft>
              <a:buNone/>
            </a:pPr>
            <a:r>
              <a:rPr lang="en-US" sz="1800">
                <a:latin typeface="Arial"/>
                <a:ea typeface="Arial"/>
                <a:cs typeface="Arial"/>
                <a:sym typeface="Arial"/>
              </a:rPr>
              <a:t>Health Equity Administrator </a:t>
            </a:r>
            <a:endParaRPr sz="1800">
              <a:latin typeface="Arial"/>
              <a:ea typeface="Arial"/>
              <a:cs typeface="Arial"/>
              <a:sym typeface="Arial"/>
            </a:endParaRPr>
          </a:p>
          <a:p>
            <a:pPr indent="0" lvl="0" marL="0" rtl="0" algn="l">
              <a:lnSpc>
                <a:spcPct val="90000"/>
              </a:lnSpc>
              <a:spcBef>
                <a:spcPts val="560"/>
              </a:spcBef>
              <a:spcAft>
                <a:spcPts val="0"/>
              </a:spcAft>
              <a:buNone/>
            </a:pPr>
            <a:r>
              <a:rPr lang="en-US" sz="1800">
                <a:latin typeface="Arial"/>
                <a:ea typeface="Arial"/>
                <a:cs typeface="Arial"/>
                <a:sym typeface="Arial"/>
              </a:rPr>
              <a:t>Office of Health Equity</a:t>
            </a:r>
            <a:endParaRPr sz="1800">
              <a:latin typeface="Arial"/>
              <a:ea typeface="Arial"/>
              <a:cs typeface="Arial"/>
              <a:sym typeface="Arial"/>
            </a:endParaRPr>
          </a:p>
          <a:p>
            <a:pPr indent="0" lvl="0" marL="0" rtl="0" algn="l">
              <a:lnSpc>
                <a:spcPct val="90000"/>
              </a:lnSpc>
              <a:spcBef>
                <a:spcPts val="560"/>
              </a:spcBef>
              <a:spcAft>
                <a:spcPts val="0"/>
              </a:spcAft>
              <a:buNone/>
            </a:pPr>
            <a:r>
              <a:rPr lang="en-US" sz="1800" u="sng">
                <a:solidFill>
                  <a:schemeClr val="hlink"/>
                </a:solidFill>
                <a:latin typeface="Arial"/>
                <a:ea typeface="Arial"/>
                <a:cs typeface="Arial"/>
                <a:sym typeface="Arial"/>
                <a:hlinkClick r:id="rId3"/>
              </a:rPr>
              <a:t>siman.qaasim@azdhs.gov</a:t>
            </a:r>
            <a:r>
              <a:rPr lang="en-US" sz="1800">
                <a:latin typeface="Arial"/>
                <a:ea typeface="Arial"/>
                <a:cs typeface="Arial"/>
                <a:sym typeface="Arial"/>
              </a:rPr>
              <a:t> </a:t>
            </a:r>
            <a:endParaRPr sz="1800">
              <a:latin typeface="Arial"/>
              <a:ea typeface="Arial"/>
              <a:cs typeface="Arial"/>
              <a:sym typeface="Arial"/>
            </a:endParaRPr>
          </a:p>
          <a:p>
            <a:pPr indent="0" lvl="0" marL="0" rtl="0" algn="l">
              <a:lnSpc>
                <a:spcPct val="90000"/>
              </a:lnSpc>
              <a:spcBef>
                <a:spcPts val="560"/>
              </a:spcBef>
              <a:spcAft>
                <a:spcPts val="0"/>
              </a:spcAft>
              <a:buNone/>
            </a:pPr>
            <a:r>
              <a:rPr lang="en-US" sz="1800">
                <a:latin typeface="Arial"/>
                <a:ea typeface="Arial"/>
                <a:cs typeface="Arial"/>
                <a:sym typeface="Arial"/>
              </a:rPr>
              <a:t>Office: (602) 542-4666 </a:t>
            </a:r>
            <a:endParaRPr sz="1800">
              <a:latin typeface="Arial"/>
              <a:ea typeface="Arial"/>
              <a:cs typeface="Arial"/>
              <a:sym typeface="Arial"/>
            </a:endParaRPr>
          </a:p>
          <a:p>
            <a:pPr indent="0" lvl="0" marL="0" rtl="0" algn="l">
              <a:lnSpc>
                <a:spcPct val="90000"/>
              </a:lnSpc>
              <a:spcBef>
                <a:spcPts val="560"/>
              </a:spcBef>
              <a:spcAft>
                <a:spcPts val="0"/>
              </a:spcAft>
              <a:buNone/>
            </a:pPr>
            <a:r>
              <a:rPr lang="en-US" sz="1800">
                <a:latin typeface="Arial"/>
                <a:ea typeface="Arial"/>
                <a:cs typeface="Arial"/>
                <a:sym typeface="Arial"/>
              </a:rPr>
              <a:t>Mobile: (602) 376-0982</a:t>
            </a:r>
            <a:endParaRPr sz="1800">
              <a:latin typeface="Arial"/>
              <a:ea typeface="Arial"/>
              <a:cs typeface="Arial"/>
              <a:sym typeface="Arial"/>
            </a:endParaRPr>
          </a:p>
        </p:txBody>
      </p:sp>
      <p:sp>
        <p:nvSpPr>
          <p:cNvPr id="204" name="Google Shape;204;p26"/>
          <p:cNvSpPr txBox="1"/>
          <p:nvPr>
            <p:ph idx="1" type="body"/>
          </p:nvPr>
        </p:nvSpPr>
        <p:spPr>
          <a:xfrm>
            <a:off x="4572000" y="1200151"/>
            <a:ext cx="4038600" cy="3394500"/>
          </a:xfrm>
          <a:prstGeom prst="rect">
            <a:avLst/>
          </a:prstGeom>
        </p:spPr>
        <p:txBody>
          <a:bodyPr anchorCtr="0" anchor="t" bIns="45700" lIns="91425" spcFirstLastPara="1" rIns="91425" wrap="square" tIns="45700">
            <a:normAutofit/>
          </a:bodyPr>
          <a:lstStyle/>
          <a:p>
            <a:pPr indent="0" lvl="0" marL="0" rtl="0" algn="l">
              <a:lnSpc>
                <a:spcPct val="90000"/>
              </a:lnSpc>
              <a:spcBef>
                <a:spcPts val="560"/>
              </a:spcBef>
              <a:spcAft>
                <a:spcPts val="0"/>
              </a:spcAft>
              <a:buNone/>
            </a:pPr>
            <a:r>
              <a:rPr b="1" lang="en-US" sz="1800">
                <a:latin typeface="Arial"/>
                <a:ea typeface="Arial"/>
                <a:cs typeface="Arial"/>
                <a:sym typeface="Arial"/>
              </a:rPr>
              <a:t>Meghanne Bearden</a:t>
            </a:r>
            <a:endParaRPr b="1" sz="1800">
              <a:latin typeface="Arial"/>
              <a:ea typeface="Arial"/>
              <a:cs typeface="Arial"/>
              <a:sym typeface="Arial"/>
            </a:endParaRPr>
          </a:p>
          <a:p>
            <a:pPr indent="0" lvl="0" marL="0" rtl="0" algn="l">
              <a:lnSpc>
                <a:spcPct val="90000"/>
              </a:lnSpc>
              <a:spcBef>
                <a:spcPts val="560"/>
              </a:spcBef>
              <a:spcAft>
                <a:spcPts val="0"/>
              </a:spcAft>
              <a:buNone/>
            </a:pPr>
            <a:r>
              <a:rPr lang="en-US" sz="1800">
                <a:latin typeface="Arial"/>
                <a:ea typeface="Arial"/>
                <a:cs typeface="Arial"/>
                <a:sym typeface="Arial"/>
              </a:rPr>
              <a:t>SDOH &amp; Justice Reinvestment Manager</a:t>
            </a:r>
            <a:endParaRPr sz="1800">
              <a:latin typeface="Arial"/>
              <a:ea typeface="Arial"/>
              <a:cs typeface="Arial"/>
              <a:sym typeface="Arial"/>
            </a:endParaRPr>
          </a:p>
          <a:p>
            <a:pPr indent="0" lvl="0" marL="0" rtl="0" algn="l">
              <a:lnSpc>
                <a:spcPct val="90000"/>
              </a:lnSpc>
              <a:spcBef>
                <a:spcPts val="560"/>
              </a:spcBef>
              <a:spcAft>
                <a:spcPts val="0"/>
              </a:spcAft>
              <a:buNone/>
            </a:pPr>
            <a:r>
              <a:rPr lang="en-US" sz="1800">
                <a:latin typeface="Arial"/>
                <a:ea typeface="Arial"/>
                <a:cs typeface="Arial"/>
                <a:sym typeface="Arial"/>
              </a:rPr>
              <a:t>Office of Health Equity</a:t>
            </a:r>
            <a:endParaRPr sz="1800">
              <a:latin typeface="Arial"/>
              <a:ea typeface="Arial"/>
              <a:cs typeface="Arial"/>
              <a:sym typeface="Arial"/>
            </a:endParaRPr>
          </a:p>
          <a:p>
            <a:pPr indent="0" lvl="0" marL="0" rtl="0" algn="l">
              <a:lnSpc>
                <a:spcPct val="90000"/>
              </a:lnSpc>
              <a:spcBef>
                <a:spcPts val="560"/>
              </a:spcBef>
              <a:spcAft>
                <a:spcPts val="0"/>
              </a:spcAft>
              <a:buNone/>
            </a:pPr>
            <a:r>
              <a:rPr lang="en-US" sz="1800" u="sng">
                <a:solidFill>
                  <a:schemeClr val="hlink"/>
                </a:solidFill>
                <a:latin typeface="Arial"/>
                <a:ea typeface="Arial"/>
                <a:cs typeface="Arial"/>
                <a:sym typeface="Arial"/>
                <a:hlinkClick r:id="rId4"/>
              </a:rPr>
              <a:t>meghanne.bearden@azdhs.gov</a:t>
            </a:r>
            <a:r>
              <a:rPr lang="en-US" sz="1800">
                <a:latin typeface="Arial"/>
                <a:ea typeface="Arial"/>
                <a:cs typeface="Arial"/>
                <a:sym typeface="Arial"/>
              </a:rPr>
              <a:t> </a:t>
            </a:r>
            <a:endParaRPr sz="1800">
              <a:latin typeface="Arial"/>
              <a:ea typeface="Arial"/>
              <a:cs typeface="Arial"/>
              <a:sym typeface="Arial"/>
            </a:endParaRPr>
          </a:p>
          <a:p>
            <a:pPr indent="0" lvl="0" marL="0" rtl="0" algn="l">
              <a:lnSpc>
                <a:spcPct val="90000"/>
              </a:lnSpc>
              <a:spcBef>
                <a:spcPts val="560"/>
              </a:spcBef>
              <a:spcAft>
                <a:spcPts val="0"/>
              </a:spcAft>
              <a:buNone/>
            </a:pPr>
            <a:r>
              <a:rPr lang="en-US" sz="1800">
                <a:latin typeface="Arial"/>
                <a:ea typeface="Arial"/>
                <a:cs typeface="Arial"/>
                <a:sym typeface="Arial"/>
              </a:rPr>
              <a:t>Mobile: (480) 708-5607</a:t>
            </a:r>
            <a:endParaRPr sz="18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ADHS">
  <a:themeElements>
    <a:clrScheme name="Custom 2">
      <a:dk1>
        <a:srgbClr val="000000"/>
      </a:dk1>
      <a:lt1>
        <a:srgbClr val="FFFFFF"/>
      </a:lt1>
      <a:dk2>
        <a:srgbClr val="322441"/>
      </a:dk2>
      <a:lt2>
        <a:srgbClr val="E8E8E2"/>
      </a:lt2>
      <a:accent1>
        <a:srgbClr val="C00000"/>
      </a:accent1>
      <a:accent2>
        <a:srgbClr val="000000"/>
      </a:accent2>
      <a:accent3>
        <a:srgbClr val="C00000"/>
      </a:accent3>
      <a:accent4>
        <a:srgbClr val="7F7F7F"/>
      </a:accent4>
      <a:accent5>
        <a:srgbClr val="C00000"/>
      </a:accent5>
      <a:accent6>
        <a:srgbClr val="595959"/>
      </a:accent6>
      <a:hlink>
        <a:srgbClr val="C00000"/>
      </a:hlink>
      <a:folHlink>
        <a:srgbClr val="3F3DE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